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Sue Ellen Francisco"/>
      <p:regular r:id="rId15"/>
    </p:embeddedFont>
    <p:embeddedFont>
      <p:font typeface="Caveat"/>
      <p:regular r:id="rId16"/>
      <p:bold r:id="rId17"/>
    </p:embeddedFont>
    <p:embeddedFont>
      <p:font typeface="Concert One"/>
      <p:regular r:id="rId18"/>
    </p:embeddedFont>
    <p:embeddedFont>
      <p:font typeface="Coming Soon"/>
      <p:regular r:id="rId19"/>
    </p:embeddedFont>
    <p:embeddedFont>
      <p:font typeface="Roboto Mono"/>
      <p:regular r:id="rId20"/>
      <p:bold r:id="rId21"/>
      <p:italic r:id="rId22"/>
      <p:boldItalic r:id="rId23"/>
    </p:embeddedFont>
    <p:embeddedFont>
      <p:font typeface="Roboto Mono Regula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Mono-regular.fntdata"/><Relationship Id="rId22" Type="http://schemas.openxmlformats.org/officeDocument/2006/relationships/font" Target="fonts/RobotoMono-italic.fntdata"/><Relationship Id="rId21" Type="http://schemas.openxmlformats.org/officeDocument/2006/relationships/font" Target="fonts/RobotoMono-bold.fntdata"/><Relationship Id="rId24" Type="http://schemas.openxmlformats.org/officeDocument/2006/relationships/font" Target="fonts/RobotoMonoRegular-regular.fntdata"/><Relationship Id="rId23" Type="http://schemas.openxmlformats.org/officeDocument/2006/relationships/font" Target="fonts/RobotoMon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MonoRegular-italic.fntdata"/><Relationship Id="rId25" Type="http://schemas.openxmlformats.org/officeDocument/2006/relationships/font" Target="fonts/RobotoMonoRegular-bold.fntdata"/><Relationship Id="rId27" Type="http://schemas.openxmlformats.org/officeDocument/2006/relationships/font" Target="fonts/RobotoMonoRegular-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SueEllenFrancisco-regular.fntdata"/><Relationship Id="rId14" Type="http://schemas.openxmlformats.org/officeDocument/2006/relationships/slide" Target="slides/slide10.xml"/><Relationship Id="rId17" Type="http://schemas.openxmlformats.org/officeDocument/2006/relationships/font" Target="fonts/Caveat-bold.fntdata"/><Relationship Id="rId16" Type="http://schemas.openxmlformats.org/officeDocument/2006/relationships/font" Target="fonts/Caveat-regular.fntdata"/><Relationship Id="rId19" Type="http://schemas.openxmlformats.org/officeDocument/2006/relationships/font" Target="fonts/ComingSoon-regular.fntdata"/><Relationship Id="rId18" Type="http://schemas.openxmlformats.org/officeDocument/2006/relationships/font" Target="fonts/ConcertO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91f0d4da20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91f0d4da20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777e31443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77e31443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8506521a88_4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506521a88_4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1f0d4da2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91f0d4da2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91f0d4da20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91f0d4da20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91f0d4da20_1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91f0d4da20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91f0d4da20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91f0d4da20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91f0d4da20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91f0d4da2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91f0d4da20_1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91f0d4da20_1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hyperlink" Target="http://bit.ly/2Tynxth"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l="0" r="0" t="0"/>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b="6838" l="0" r="1545" t="0"/>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rotWithShape="0" algn="bl" dir="3300000" dist="19050">
              <a:srgbClr val="000000">
                <a:alpha val="34000"/>
              </a:srgbClr>
            </a:outerShdw>
          </a:effectLst>
        </p:spPr>
      </p:pic>
      <p:sp>
        <p:nvSpPr>
          <p:cNvPr id="13" name="Google Shape;13;p2"/>
          <p:cNvSpPr txBox="1"/>
          <p:nvPr>
            <p:ph type="ctrTitle"/>
          </p:nvPr>
        </p:nvSpPr>
        <p:spPr>
          <a:xfrm>
            <a:off x="1532100" y="1728423"/>
            <a:ext cx="6079800" cy="16551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p:txBody>
      </p:sp>
      <p:sp>
        <p:nvSpPr>
          <p:cNvPr id="14" name="Google Shape;14;p2"/>
          <p:cNvSpPr txBox="1"/>
          <p:nvPr>
            <p:ph idx="1" type="subTitle"/>
          </p:nvPr>
        </p:nvSpPr>
        <p:spPr>
          <a:xfrm>
            <a:off x="1672763" y="3769325"/>
            <a:ext cx="1427100" cy="792600"/>
          </a:xfrm>
          <a:prstGeom prst="rect">
            <a:avLst/>
          </a:prstGeom>
        </p:spPr>
        <p:txBody>
          <a:bodyPr anchorCtr="0" anchor="t" bIns="91425" lIns="91425" spcFirstLastPara="1" rIns="91425" wrap="square" tIns="91425">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b="18300" l="0" r="8892" t="16734"/>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b="18300" l="0" r="8892" t="16734"/>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l="0" r="0" t="0"/>
          <a:stretch/>
        </p:blipFill>
        <p:spPr>
          <a:xfrm>
            <a:off x="1974100" y="324738"/>
            <a:ext cx="5195775" cy="4494025"/>
          </a:xfrm>
          <a:prstGeom prst="rect">
            <a:avLst/>
          </a:prstGeom>
          <a:noFill/>
          <a:ln>
            <a:noFill/>
          </a:ln>
        </p:spPr>
      </p:pic>
      <p:sp>
        <p:nvSpPr>
          <p:cNvPr id="59" name="Google Shape;59;p11"/>
          <p:cNvSpPr txBox="1"/>
          <p:nvPr>
            <p:ph hasCustomPrompt="1" type="title"/>
          </p:nvPr>
        </p:nvSpPr>
        <p:spPr>
          <a:xfrm>
            <a:off x="2838275" y="1645347"/>
            <a:ext cx="4001700" cy="1137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7200"/>
              <a:buNone/>
              <a:defRPr b="0" sz="720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p:nvPr>
            <p:ph idx="1" type="body"/>
          </p:nvPr>
        </p:nvSpPr>
        <p:spPr>
          <a:xfrm>
            <a:off x="3335675" y="3062950"/>
            <a:ext cx="30069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dk2"/>
              </a:buClr>
              <a:buSzPts val="1800"/>
              <a:buChar char="●"/>
              <a:defRPr>
                <a:solidFill>
                  <a:schemeClr val="dk2"/>
                </a:solidFill>
              </a:defRPr>
            </a:lvl1pPr>
            <a:lvl2pPr indent="-342900" lvl="1" marL="914400" algn="ctr">
              <a:spcBef>
                <a:spcPts val="1600"/>
              </a:spcBef>
              <a:spcAft>
                <a:spcPts val="0"/>
              </a:spcAft>
              <a:buClr>
                <a:schemeClr val="dk2"/>
              </a:buClr>
              <a:buSzPts val="1800"/>
              <a:buChar char="○"/>
              <a:defRPr sz="1800">
                <a:solidFill>
                  <a:schemeClr val="dk2"/>
                </a:solidFill>
              </a:defRPr>
            </a:lvl2pPr>
            <a:lvl3pPr indent="-342900" lvl="2" marL="1371600" algn="ctr">
              <a:spcBef>
                <a:spcPts val="1600"/>
              </a:spcBef>
              <a:spcAft>
                <a:spcPts val="0"/>
              </a:spcAft>
              <a:buClr>
                <a:schemeClr val="dk2"/>
              </a:buClr>
              <a:buSzPts val="1800"/>
              <a:buChar char="■"/>
              <a:defRPr sz="1800">
                <a:solidFill>
                  <a:schemeClr val="dk2"/>
                </a:solidFill>
              </a:defRPr>
            </a:lvl3pPr>
            <a:lvl4pPr indent="-342900" lvl="3" marL="1828800" algn="ctr">
              <a:spcBef>
                <a:spcPts val="1600"/>
              </a:spcBef>
              <a:spcAft>
                <a:spcPts val="0"/>
              </a:spcAft>
              <a:buClr>
                <a:schemeClr val="dk2"/>
              </a:buClr>
              <a:buSzPts val="1800"/>
              <a:buChar char="●"/>
              <a:defRPr sz="1800">
                <a:solidFill>
                  <a:schemeClr val="dk2"/>
                </a:solidFill>
              </a:defRPr>
            </a:lvl4pPr>
            <a:lvl5pPr indent="-342900" lvl="4" marL="2286000" algn="ctr">
              <a:spcBef>
                <a:spcPts val="1600"/>
              </a:spcBef>
              <a:spcAft>
                <a:spcPts val="0"/>
              </a:spcAft>
              <a:buClr>
                <a:schemeClr val="dk2"/>
              </a:buClr>
              <a:buSzPts val="1800"/>
              <a:buChar char="○"/>
              <a:defRPr sz="1800">
                <a:solidFill>
                  <a:schemeClr val="dk2"/>
                </a:solidFill>
              </a:defRPr>
            </a:lvl5pPr>
            <a:lvl6pPr indent="-342900" lvl="5" marL="2743200" algn="ctr">
              <a:spcBef>
                <a:spcPts val="1600"/>
              </a:spcBef>
              <a:spcAft>
                <a:spcPts val="0"/>
              </a:spcAft>
              <a:buClr>
                <a:schemeClr val="dk2"/>
              </a:buClr>
              <a:buSzPts val="1800"/>
              <a:buChar char="■"/>
              <a:defRPr sz="1800">
                <a:solidFill>
                  <a:schemeClr val="dk2"/>
                </a:solidFill>
              </a:defRPr>
            </a:lvl6pPr>
            <a:lvl7pPr indent="-342900" lvl="6" marL="3200400" algn="ctr">
              <a:spcBef>
                <a:spcPts val="1600"/>
              </a:spcBef>
              <a:spcAft>
                <a:spcPts val="0"/>
              </a:spcAft>
              <a:buClr>
                <a:schemeClr val="dk2"/>
              </a:buClr>
              <a:buSzPts val="1800"/>
              <a:buChar char="●"/>
              <a:defRPr sz="1800">
                <a:solidFill>
                  <a:schemeClr val="dk2"/>
                </a:solidFill>
              </a:defRPr>
            </a:lvl7pPr>
            <a:lvl8pPr indent="-342900" lvl="7" marL="3657600" algn="ctr">
              <a:spcBef>
                <a:spcPts val="1600"/>
              </a:spcBef>
              <a:spcAft>
                <a:spcPts val="0"/>
              </a:spcAft>
              <a:buClr>
                <a:schemeClr val="dk2"/>
              </a:buClr>
              <a:buSzPts val="1800"/>
              <a:buChar char="○"/>
              <a:defRPr sz="1800">
                <a:solidFill>
                  <a:schemeClr val="dk2"/>
                </a:solidFill>
              </a:defRPr>
            </a:lvl8pPr>
            <a:lvl9pPr indent="-342900" lvl="8" marL="4114800" algn="ctr">
              <a:spcBef>
                <a:spcPts val="1600"/>
              </a:spcBef>
              <a:spcAft>
                <a:spcPts val="1600"/>
              </a:spcAft>
              <a:buClr>
                <a:schemeClr val="dk2"/>
              </a:buClr>
              <a:buSzPts val="1800"/>
              <a:buChar char="■"/>
              <a:defRPr sz="1800">
                <a:solidFill>
                  <a:schemeClr val="dk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spTree>
      <p:nvGrpSpPr>
        <p:cNvPr id="62"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p:nvPr>
            <p:ph type="title"/>
          </p:nvPr>
        </p:nvSpPr>
        <p:spPr>
          <a:xfrm>
            <a:off x="90747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6" name="Google Shape;66;p13"/>
          <p:cNvSpPr txBox="1"/>
          <p:nvPr>
            <p:ph idx="1" type="subTitle"/>
          </p:nvPr>
        </p:nvSpPr>
        <p:spPr>
          <a:xfrm>
            <a:off x="929350"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7" name="Google Shape;67;p13"/>
          <p:cNvSpPr txBox="1"/>
          <p:nvPr>
            <p:ph idx="2" type="title"/>
          </p:nvPr>
        </p:nvSpPr>
        <p:spPr>
          <a:xfrm>
            <a:off x="531873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8" name="Google Shape;68;p13"/>
          <p:cNvSpPr txBox="1"/>
          <p:nvPr>
            <p:ph idx="3" type="subTitle"/>
          </p:nvPr>
        </p:nvSpPr>
        <p:spPr>
          <a:xfrm>
            <a:off x="5340612"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9" name="Google Shape;69;p13"/>
          <p:cNvSpPr txBox="1"/>
          <p:nvPr>
            <p:ph idx="4" type="title"/>
          </p:nvPr>
        </p:nvSpPr>
        <p:spPr>
          <a:xfrm>
            <a:off x="90747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0" name="Google Shape;70;p13"/>
          <p:cNvSpPr txBox="1"/>
          <p:nvPr>
            <p:ph idx="5" type="subTitle"/>
          </p:nvPr>
        </p:nvSpPr>
        <p:spPr>
          <a:xfrm>
            <a:off x="929350" y="36858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1" name="Google Shape;71;p13"/>
          <p:cNvSpPr txBox="1"/>
          <p:nvPr>
            <p:ph idx="6" type="title"/>
          </p:nvPr>
        </p:nvSpPr>
        <p:spPr>
          <a:xfrm>
            <a:off x="531873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2" name="Google Shape;72;p13"/>
          <p:cNvSpPr txBox="1"/>
          <p:nvPr>
            <p:ph idx="7" type="subTitle"/>
          </p:nvPr>
        </p:nvSpPr>
        <p:spPr>
          <a:xfrm>
            <a:off x="5340612" y="3685874"/>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3" name="Google Shape;73;p13"/>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SECTION_TITLE_AND_DESCRIPTION_1_1">
    <p:spTree>
      <p:nvGrpSpPr>
        <p:cNvPr id="74"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77" name="Google Shape;77;p14"/>
          <p:cNvSpPr txBox="1"/>
          <p:nvPr>
            <p:ph type="title"/>
          </p:nvPr>
        </p:nvSpPr>
        <p:spPr>
          <a:xfrm>
            <a:off x="6013614" y="838400"/>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8" name="Google Shape;78;p14"/>
          <p:cNvSpPr txBox="1"/>
          <p:nvPr>
            <p:ph idx="1" type="subTitle"/>
          </p:nvPr>
        </p:nvSpPr>
        <p:spPr>
          <a:xfrm>
            <a:off x="6013614" y="1199352"/>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79" name="Google Shape;79;p14"/>
          <p:cNvSpPr txBox="1"/>
          <p:nvPr>
            <p:ph idx="2" type="title"/>
          </p:nvPr>
        </p:nvSpPr>
        <p:spPr>
          <a:xfrm>
            <a:off x="6013603" y="2104924"/>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0" name="Google Shape;80;p14"/>
          <p:cNvSpPr txBox="1"/>
          <p:nvPr>
            <p:ph idx="3" type="subTitle"/>
          </p:nvPr>
        </p:nvSpPr>
        <p:spPr>
          <a:xfrm>
            <a:off x="6013601" y="2465876"/>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81" name="Google Shape;81;p14"/>
          <p:cNvSpPr txBox="1"/>
          <p:nvPr>
            <p:ph idx="4" type="title"/>
          </p:nvPr>
        </p:nvSpPr>
        <p:spPr>
          <a:xfrm>
            <a:off x="6013618" y="3371448"/>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2" name="Google Shape;82;p14"/>
          <p:cNvSpPr txBox="1"/>
          <p:nvPr>
            <p:ph idx="5" type="subTitle"/>
          </p:nvPr>
        </p:nvSpPr>
        <p:spPr>
          <a:xfrm>
            <a:off x="6013615" y="3732400"/>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83" name="Google Shape;83;p14"/>
          <p:cNvSpPr txBox="1"/>
          <p:nvPr>
            <p:ph idx="6"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TITLE_AND_DESCRIPTION_1_1_1">
    <p:spTree>
      <p:nvGrpSpPr>
        <p:cNvPr id="84"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b="18300" l="0" r="8892" t="16734"/>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b="18300" l="0" r="8892" t="16734"/>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b="6838" l="0" r="1545" t="0"/>
          <a:stretch/>
        </p:blipFill>
        <p:spPr>
          <a:xfrm>
            <a:off x="384887" y="134900"/>
            <a:ext cx="8374226" cy="4873724"/>
          </a:xfrm>
          <a:prstGeom prst="rect">
            <a:avLst/>
          </a:prstGeom>
          <a:noFill/>
          <a:ln>
            <a:noFill/>
          </a:ln>
        </p:spPr>
      </p:pic>
      <p:sp>
        <p:nvSpPr>
          <p:cNvPr id="89" name="Google Shape;89;p15"/>
          <p:cNvSpPr txBox="1"/>
          <p:nvPr>
            <p:ph type="title"/>
          </p:nvPr>
        </p:nvSpPr>
        <p:spPr>
          <a:xfrm>
            <a:off x="1922400" y="3538630"/>
            <a:ext cx="2140200" cy="488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600"/>
              <a:buFont typeface="Anonymous Pro"/>
              <a:buNone/>
              <a:defRPr b="0" sz="160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b="1" sz="2000"/>
            </a:lvl2pPr>
            <a:lvl3pPr lvl="2" rtl="0">
              <a:spcBef>
                <a:spcPts val="0"/>
              </a:spcBef>
              <a:spcAft>
                <a:spcPts val="0"/>
              </a:spcAft>
              <a:buSzPts val="2000"/>
              <a:buNone/>
              <a:defRPr b="1" sz="2000"/>
            </a:lvl3pPr>
            <a:lvl4pPr lvl="3" rtl="0">
              <a:spcBef>
                <a:spcPts val="0"/>
              </a:spcBef>
              <a:spcAft>
                <a:spcPts val="0"/>
              </a:spcAft>
              <a:buSzPts val="2000"/>
              <a:buNone/>
              <a:defRPr b="1" sz="2000"/>
            </a:lvl4pPr>
            <a:lvl5pPr lvl="4" rtl="0">
              <a:spcBef>
                <a:spcPts val="0"/>
              </a:spcBef>
              <a:spcAft>
                <a:spcPts val="0"/>
              </a:spcAft>
              <a:buSzPts val="2000"/>
              <a:buNone/>
              <a:defRPr b="1" sz="2000"/>
            </a:lvl5pPr>
            <a:lvl6pPr lvl="5" rtl="0">
              <a:spcBef>
                <a:spcPts val="0"/>
              </a:spcBef>
              <a:spcAft>
                <a:spcPts val="0"/>
              </a:spcAft>
              <a:buSzPts val="2000"/>
              <a:buNone/>
              <a:defRPr b="1" sz="2000"/>
            </a:lvl6pPr>
            <a:lvl7pPr lvl="6" rtl="0">
              <a:spcBef>
                <a:spcPts val="0"/>
              </a:spcBef>
              <a:spcAft>
                <a:spcPts val="0"/>
              </a:spcAft>
              <a:buSzPts val="2000"/>
              <a:buNone/>
              <a:defRPr b="1" sz="2000"/>
            </a:lvl7pPr>
            <a:lvl8pPr lvl="7" rtl="0">
              <a:spcBef>
                <a:spcPts val="0"/>
              </a:spcBef>
              <a:spcAft>
                <a:spcPts val="0"/>
              </a:spcAft>
              <a:buSzPts val="2000"/>
              <a:buNone/>
              <a:defRPr b="1" sz="2000"/>
            </a:lvl8pPr>
            <a:lvl9pPr lvl="8" rtl="0">
              <a:spcBef>
                <a:spcPts val="0"/>
              </a:spcBef>
              <a:spcAft>
                <a:spcPts val="0"/>
              </a:spcAft>
              <a:buSzPts val="2000"/>
              <a:buNone/>
              <a:defRPr b="1" sz="2000"/>
            </a:lvl9pPr>
          </a:lstStyle>
          <a:p/>
        </p:txBody>
      </p:sp>
      <p:sp>
        <p:nvSpPr>
          <p:cNvPr id="90" name="Google Shape;90;p15"/>
          <p:cNvSpPr txBox="1"/>
          <p:nvPr>
            <p:ph idx="1" type="subTitle"/>
          </p:nvPr>
        </p:nvSpPr>
        <p:spPr>
          <a:xfrm>
            <a:off x="1922400" y="1269487"/>
            <a:ext cx="3439500" cy="218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Concert One"/>
              <a:buNone/>
              <a:defRPr b="1" sz="2400">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SECTION_TITLE_AND_DESCRIPTION_1_2">
    <p:spTree>
      <p:nvGrpSpPr>
        <p:cNvPr id="91" name="Shape 91"/>
        <p:cNvGrpSpPr/>
        <p:nvPr/>
      </p:nvGrpSpPr>
      <p:grpSpPr>
        <a:xfrm>
          <a:off x="0" y="0"/>
          <a:ext cx="0" cy="0"/>
          <a:chOff x="0" y="0"/>
          <a:chExt cx="0" cy="0"/>
        </a:xfrm>
      </p:grpSpPr>
      <p:pic>
        <p:nvPicPr>
          <p:cNvPr id="92" name="Google Shape;92;p1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93" name="Google Shape;93;p16"/>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94" name="Google Shape;94;p16"/>
          <p:cNvSpPr txBox="1"/>
          <p:nvPr>
            <p:ph type="title"/>
          </p:nvPr>
        </p:nvSpPr>
        <p:spPr>
          <a:xfrm>
            <a:off x="602672" y="2010025"/>
            <a:ext cx="26958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95" name="Google Shape;95;p16"/>
          <p:cNvSpPr txBox="1"/>
          <p:nvPr>
            <p:ph idx="1" type="subTitle"/>
          </p:nvPr>
        </p:nvSpPr>
        <p:spPr>
          <a:xfrm>
            <a:off x="839201" y="2389868"/>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96" name="Google Shape;96;p16"/>
          <p:cNvSpPr txBox="1"/>
          <p:nvPr>
            <p:ph idx="2" type="title"/>
          </p:nvPr>
        </p:nvSpPr>
        <p:spPr>
          <a:xfrm>
            <a:off x="5845528" y="2010025"/>
            <a:ext cx="26958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97" name="Google Shape;97;p16"/>
          <p:cNvSpPr txBox="1"/>
          <p:nvPr>
            <p:ph idx="3" type="subTitle"/>
          </p:nvPr>
        </p:nvSpPr>
        <p:spPr>
          <a:xfrm>
            <a:off x="5845522" y="2389875"/>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98" name="Google Shape;98;p16"/>
          <p:cNvSpPr txBox="1"/>
          <p:nvPr>
            <p:ph idx="4" type="title"/>
          </p:nvPr>
        </p:nvSpPr>
        <p:spPr>
          <a:xfrm>
            <a:off x="602672" y="3449699"/>
            <a:ext cx="26958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99" name="Google Shape;99;p16"/>
          <p:cNvSpPr txBox="1"/>
          <p:nvPr>
            <p:ph idx="5" type="subTitle"/>
          </p:nvPr>
        </p:nvSpPr>
        <p:spPr>
          <a:xfrm>
            <a:off x="839201" y="3838273"/>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100" name="Google Shape;100;p16"/>
          <p:cNvSpPr txBox="1"/>
          <p:nvPr>
            <p:ph idx="6" type="title"/>
          </p:nvPr>
        </p:nvSpPr>
        <p:spPr>
          <a:xfrm>
            <a:off x="5845528" y="3449695"/>
            <a:ext cx="26958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101" name="Google Shape;101;p16"/>
          <p:cNvSpPr txBox="1"/>
          <p:nvPr>
            <p:ph idx="7" type="subTitle"/>
          </p:nvPr>
        </p:nvSpPr>
        <p:spPr>
          <a:xfrm>
            <a:off x="5845522" y="3838276"/>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102" name="Google Shape;102;p16"/>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BIG_NUMBER_1">
    <p:spTree>
      <p:nvGrpSpPr>
        <p:cNvPr id="103"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l="0" r="0" t="0"/>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l="0" r="0" t="0"/>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b="6838" l="0" r="1545" t="0"/>
          <a:stretch/>
        </p:blipFill>
        <p:spPr>
          <a:xfrm>
            <a:off x="129175" y="134900"/>
            <a:ext cx="8374226" cy="4873724"/>
          </a:xfrm>
          <a:prstGeom prst="rect">
            <a:avLst/>
          </a:prstGeom>
          <a:noFill/>
          <a:ln>
            <a:noFill/>
          </a:ln>
        </p:spPr>
      </p:pic>
      <p:sp>
        <p:nvSpPr>
          <p:cNvPr id="108" name="Google Shape;108;p17"/>
          <p:cNvSpPr txBox="1"/>
          <p:nvPr>
            <p:ph hasCustomPrompt="1" type="title"/>
          </p:nvPr>
        </p:nvSpPr>
        <p:spPr>
          <a:xfrm>
            <a:off x="13014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9" name="Google Shape;109;p17"/>
          <p:cNvSpPr txBox="1"/>
          <p:nvPr>
            <p:ph idx="1" type="subTitle"/>
          </p:nvPr>
        </p:nvSpPr>
        <p:spPr>
          <a:xfrm>
            <a:off x="13014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10" name="Google Shape;110;p17"/>
          <p:cNvSpPr txBox="1"/>
          <p:nvPr>
            <p:ph hasCustomPrompt="1" idx="2" type="title"/>
          </p:nvPr>
        </p:nvSpPr>
        <p:spPr>
          <a:xfrm>
            <a:off x="352140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1" name="Google Shape;111;p17"/>
          <p:cNvSpPr txBox="1"/>
          <p:nvPr>
            <p:ph idx="3" type="subTitle"/>
          </p:nvPr>
        </p:nvSpPr>
        <p:spPr>
          <a:xfrm>
            <a:off x="352140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12" name="Google Shape;112;p17"/>
          <p:cNvSpPr txBox="1"/>
          <p:nvPr>
            <p:ph hasCustomPrompt="1" idx="4" type="title"/>
          </p:nvPr>
        </p:nvSpPr>
        <p:spPr>
          <a:xfrm>
            <a:off x="57413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3" name="Google Shape;113;p17"/>
          <p:cNvSpPr txBox="1"/>
          <p:nvPr>
            <p:ph idx="5" type="subTitle"/>
          </p:nvPr>
        </p:nvSpPr>
        <p:spPr>
          <a:xfrm>
            <a:off x="57413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SECTION_TITLE_AND_DESCRIPTION_1_1_2">
    <p:spTree>
      <p:nvGrpSpPr>
        <p:cNvPr id="114" name="Shape 114"/>
        <p:cNvGrpSpPr/>
        <p:nvPr/>
      </p:nvGrpSpPr>
      <p:grpSpPr>
        <a:xfrm>
          <a:off x="0" y="0"/>
          <a:ext cx="0" cy="0"/>
          <a:chOff x="0" y="0"/>
          <a:chExt cx="0" cy="0"/>
        </a:xfrm>
      </p:grpSpPr>
      <p:pic>
        <p:nvPicPr>
          <p:cNvPr id="115" name="Google Shape;115;p18"/>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16" name="Google Shape;116;p18"/>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17" name="Google Shape;117;p18"/>
          <p:cNvSpPr txBox="1"/>
          <p:nvPr>
            <p:ph type="title"/>
          </p:nvPr>
        </p:nvSpPr>
        <p:spPr>
          <a:xfrm>
            <a:off x="6166050" y="1183210"/>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18" name="Google Shape;118;p18"/>
          <p:cNvSpPr txBox="1"/>
          <p:nvPr>
            <p:ph idx="1" type="subTitle"/>
          </p:nvPr>
        </p:nvSpPr>
        <p:spPr>
          <a:xfrm>
            <a:off x="6166050" y="1620375"/>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19" name="Google Shape;119;p18"/>
          <p:cNvSpPr txBox="1"/>
          <p:nvPr>
            <p:ph idx="2" type="title"/>
          </p:nvPr>
        </p:nvSpPr>
        <p:spPr>
          <a:xfrm>
            <a:off x="6166040" y="2678335"/>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20" name="Google Shape;120;p18"/>
          <p:cNvSpPr txBox="1"/>
          <p:nvPr>
            <p:ph idx="3" type="subTitle"/>
          </p:nvPr>
        </p:nvSpPr>
        <p:spPr>
          <a:xfrm>
            <a:off x="6166050" y="3115508"/>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21" name="Google Shape;121;p18"/>
          <p:cNvSpPr txBox="1"/>
          <p:nvPr>
            <p:ph idx="4" type="title"/>
          </p:nvPr>
        </p:nvSpPr>
        <p:spPr>
          <a:xfrm>
            <a:off x="1002325" y="711175"/>
            <a:ext cx="2666700" cy="1166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APTION_ONLY_1">
    <p:spTree>
      <p:nvGrpSpPr>
        <p:cNvPr id="122" name="Shape 122"/>
        <p:cNvGrpSpPr/>
        <p:nvPr/>
      </p:nvGrpSpPr>
      <p:grpSpPr>
        <a:xfrm>
          <a:off x="0" y="0"/>
          <a:ext cx="0" cy="0"/>
          <a:chOff x="0" y="0"/>
          <a:chExt cx="0" cy="0"/>
        </a:xfrm>
      </p:grpSpPr>
      <p:pic>
        <p:nvPicPr>
          <p:cNvPr id="123" name="Google Shape;123;p1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24" name="Google Shape;124;p1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5" name="Google Shape;125;p19"/>
          <p:cNvSpPr txBox="1"/>
          <p:nvPr>
            <p:ph type="title"/>
          </p:nvPr>
        </p:nvSpPr>
        <p:spPr>
          <a:xfrm>
            <a:off x="90747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126" name="Google Shape;126;p19"/>
          <p:cNvSpPr txBox="1"/>
          <p:nvPr>
            <p:ph idx="1" type="subTitle"/>
          </p:nvPr>
        </p:nvSpPr>
        <p:spPr>
          <a:xfrm>
            <a:off x="113785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7" name="Google Shape;127;p19"/>
          <p:cNvSpPr txBox="1"/>
          <p:nvPr>
            <p:ph idx="2" type="title"/>
          </p:nvPr>
        </p:nvSpPr>
        <p:spPr>
          <a:xfrm>
            <a:off x="531873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128" name="Google Shape;128;p19"/>
          <p:cNvSpPr txBox="1"/>
          <p:nvPr>
            <p:ph idx="3" type="subTitle"/>
          </p:nvPr>
        </p:nvSpPr>
        <p:spPr>
          <a:xfrm>
            <a:off x="554912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BIG_NUMBER_1_1">
    <p:spTree>
      <p:nvGrpSpPr>
        <p:cNvPr id="129"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32" name="Google Shape;132;p20"/>
          <p:cNvSpPr txBox="1"/>
          <p:nvPr>
            <p:ph type="title"/>
          </p:nvPr>
        </p:nvSpPr>
        <p:spPr>
          <a:xfrm>
            <a:off x="2308050" y="711175"/>
            <a:ext cx="45279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rotWithShape="0" algn="bl" dir="5400000" dist="19050">
              <a:srgbClr val="000000">
                <a:alpha val="50000"/>
              </a:srgbClr>
            </a:outerShdw>
          </a:effectLst>
        </p:spPr>
      </p:pic>
      <p:sp>
        <p:nvSpPr>
          <p:cNvPr id="18" name="Google Shape;18;p3"/>
          <p:cNvSpPr txBox="1"/>
          <p:nvPr>
            <p:ph type="title"/>
          </p:nvPr>
        </p:nvSpPr>
        <p:spPr>
          <a:xfrm>
            <a:off x="2673000" y="2550900"/>
            <a:ext cx="3798000" cy="815700"/>
          </a:xfrm>
          <a:prstGeom prst="rect">
            <a:avLst/>
          </a:prstGeom>
        </p:spPr>
        <p:txBody>
          <a:bodyPr anchorCtr="0" anchor="t"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9" name="Google Shape;19;p3"/>
          <p:cNvSpPr txBox="1"/>
          <p:nvPr>
            <p:ph idx="1" type="subTitle"/>
          </p:nvPr>
        </p:nvSpPr>
        <p:spPr>
          <a:xfrm>
            <a:off x="2937741" y="3307350"/>
            <a:ext cx="3268500" cy="7926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Clr>
                <a:schemeClr val="dk2"/>
              </a:buClr>
              <a:buSzPts val="1600"/>
              <a:buNone/>
              <a:defRPr sz="1600">
                <a:solidFill>
                  <a:schemeClr val="dk2"/>
                </a:solidFill>
              </a:defRPr>
            </a:lvl1pPr>
            <a:lvl2pPr lvl="1"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
        <p:nvSpPr>
          <p:cNvPr id="20" name="Google Shape;20;p3"/>
          <p:cNvSpPr txBox="1"/>
          <p:nvPr>
            <p:ph hasCustomPrompt="1" idx="2" type="title"/>
          </p:nvPr>
        </p:nvSpPr>
        <p:spPr>
          <a:xfrm>
            <a:off x="3778200" y="1403800"/>
            <a:ext cx="1587600" cy="100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595959"/>
              </a:buClr>
              <a:buSzPts val="4800"/>
              <a:buNone/>
              <a:defRPr b="0" sz="4800">
                <a:solidFill>
                  <a:srgbClr val="595959"/>
                </a:solidFill>
              </a:defRPr>
            </a:lvl1pPr>
            <a:lvl2pPr lvl="1" rtl="0" algn="ctr">
              <a:spcBef>
                <a:spcPts val="0"/>
              </a:spcBef>
              <a:spcAft>
                <a:spcPts val="0"/>
              </a:spcAft>
              <a:buClr>
                <a:schemeClr val="dk2"/>
              </a:buClr>
              <a:buSzPts val="4800"/>
              <a:buNone/>
              <a:defRPr sz="4800">
                <a:solidFill>
                  <a:schemeClr val="dk2"/>
                </a:solidFill>
              </a:defRPr>
            </a:lvl2pPr>
            <a:lvl3pPr lvl="2" rtl="0" algn="ctr">
              <a:spcBef>
                <a:spcPts val="0"/>
              </a:spcBef>
              <a:spcAft>
                <a:spcPts val="0"/>
              </a:spcAft>
              <a:buClr>
                <a:schemeClr val="dk2"/>
              </a:buClr>
              <a:buSzPts val="4800"/>
              <a:buNone/>
              <a:defRPr sz="4800">
                <a:solidFill>
                  <a:schemeClr val="dk2"/>
                </a:solidFill>
              </a:defRPr>
            </a:lvl3pPr>
            <a:lvl4pPr lvl="3" rtl="0" algn="ctr">
              <a:spcBef>
                <a:spcPts val="0"/>
              </a:spcBef>
              <a:spcAft>
                <a:spcPts val="0"/>
              </a:spcAft>
              <a:buClr>
                <a:schemeClr val="dk2"/>
              </a:buClr>
              <a:buSzPts val="4800"/>
              <a:buNone/>
              <a:defRPr sz="4800">
                <a:solidFill>
                  <a:schemeClr val="dk2"/>
                </a:solidFill>
              </a:defRPr>
            </a:lvl4pPr>
            <a:lvl5pPr lvl="4" rtl="0" algn="ctr">
              <a:spcBef>
                <a:spcPts val="0"/>
              </a:spcBef>
              <a:spcAft>
                <a:spcPts val="0"/>
              </a:spcAft>
              <a:buClr>
                <a:schemeClr val="dk2"/>
              </a:buClr>
              <a:buSzPts val="4800"/>
              <a:buNone/>
              <a:defRPr sz="4800">
                <a:solidFill>
                  <a:schemeClr val="dk2"/>
                </a:solidFill>
              </a:defRPr>
            </a:lvl5pPr>
            <a:lvl6pPr lvl="5" rtl="0" algn="ctr">
              <a:spcBef>
                <a:spcPts val="0"/>
              </a:spcBef>
              <a:spcAft>
                <a:spcPts val="0"/>
              </a:spcAft>
              <a:buClr>
                <a:schemeClr val="dk2"/>
              </a:buClr>
              <a:buSzPts val="4800"/>
              <a:buNone/>
              <a:defRPr sz="4800">
                <a:solidFill>
                  <a:schemeClr val="dk2"/>
                </a:solidFill>
              </a:defRPr>
            </a:lvl6pPr>
            <a:lvl7pPr lvl="6" rtl="0" algn="ctr">
              <a:spcBef>
                <a:spcPts val="0"/>
              </a:spcBef>
              <a:spcAft>
                <a:spcPts val="0"/>
              </a:spcAft>
              <a:buClr>
                <a:schemeClr val="dk2"/>
              </a:buClr>
              <a:buSzPts val="4800"/>
              <a:buNone/>
              <a:defRPr sz="4800">
                <a:solidFill>
                  <a:schemeClr val="dk2"/>
                </a:solidFill>
              </a:defRPr>
            </a:lvl7pPr>
            <a:lvl8pPr lvl="7" rtl="0" algn="ctr">
              <a:spcBef>
                <a:spcPts val="0"/>
              </a:spcBef>
              <a:spcAft>
                <a:spcPts val="0"/>
              </a:spcAft>
              <a:buClr>
                <a:schemeClr val="dk2"/>
              </a:buClr>
              <a:buSzPts val="4800"/>
              <a:buNone/>
              <a:defRPr sz="4800">
                <a:solidFill>
                  <a:schemeClr val="dk2"/>
                </a:solidFill>
              </a:defRPr>
            </a:lvl8pPr>
            <a:lvl9pPr lvl="8" rtl="0" algn="ctr">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BIG_NUMBER_1_1_1">
    <p:spTree>
      <p:nvGrpSpPr>
        <p:cNvPr id="133" name="Shape 133"/>
        <p:cNvGrpSpPr/>
        <p:nvPr/>
      </p:nvGrpSpPr>
      <p:grpSpPr>
        <a:xfrm>
          <a:off x="0" y="0"/>
          <a:ext cx="0" cy="0"/>
          <a:chOff x="0" y="0"/>
          <a:chExt cx="0" cy="0"/>
        </a:xfrm>
      </p:grpSpPr>
      <p:pic>
        <p:nvPicPr>
          <p:cNvPr id="134" name="Google Shape;134;p2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5" name="Google Shape;135;p21"/>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36" name="Google Shape;136;p21"/>
          <p:cNvSpPr txBox="1"/>
          <p:nvPr>
            <p:ph type="title"/>
          </p:nvPr>
        </p:nvSpPr>
        <p:spPr>
          <a:xfrm>
            <a:off x="2308050" y="711175"/>
            <a:ext cx="45279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137" name="Google Shape;137;p21"/>
          <p:cNvSpPr txBox="1"/>
          <p:nvPr>
            <p:ph idx="2" type="title"/>
          </p:nvPr>
        </p:nvSpPr>
        <p:spPr>
          <a:xfrm>
            <a:off x="1664325"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38" name="Google Shape;138;p21"/>
          <p:cNvSpPr txBox="1"/>
          <p:nvPr>
            <p:ph idx="1" type="subTitle"/>
          </p:nvPr>
        </p:nvSpPr>
        <p:spPr>
          <a:xfrm>
            <a:off x="1664334"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39" name="Google Shape;139;p21"/>
          <p:cNvSpPr txBox="1"/>
          <p:nvPr>
            <p:ph idx="3" type="title"/>
          </p:nvPr>
        </p:nvSpPr>
        <p:spPr>
          <a:xfrm>
            <a:off x="3817459"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0" name="Google Shape;140;p21"/>
          <p:cNvSpPr txBox="1"/>
          <p:nvPr>
            <p:ph idx="4" type="subTitle"/>
          </p:nvPr>
        </p:nvSpPr>
        <p:spPr>
          <a:xfrm>
            <a:off x="3817468"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1" name="Google Shape;141;p21"/>
          <p:cNvSpPr txBox="1"/>
          <p:nvPr>
            <p:ph idx="5" type="title"/>
          </p:nvPr>
        </p:nvSpPr>
        <p:spPr>
          <a:xfrm>
            <a:off x="5970592"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2" name="Google Shape;142;p21"/>
          <p:cNvSpPr txBox="1"/>
          <p:nvPr>
            <p:ph idx="6" type="subTitle"/>
          </p:nvPr>
        </p:nvSpPr>
        <p:spPr>
          <a:xfrm>
            <a:off x="5970602"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3" name="Google Shape;143;p21"/>
          <p:cNvSpPr txBox="1"/>
          <p:nvPr>
            <p:ph idx="7" type="title"/>
          </p:nvPr>
        </p:nvSpPr>
        <p:spPr>
          <a:xfrm>
            <a:off x="1664325"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4" name="Google Shape;144;p21"/>
          <p:cNvSpPr txBox="1"/>
          <p:nvPr>
            <p:ph idx="8" type="subTitle"/>
          </p:nvPr>
        </p:nvSpPr>
        <p:spPr>
          <a:xfrm>
            <a:off x="1664334"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5" name="Google Shape;145;p21"/>
          <p:cNvSpPr txBox="1"/>
          <p:nvPr>
            <p:ph idx="9" type="title"/>
          </p:nvPr>
        </p:nvSpPr>
        <p:spPr>
          <a:xfrm>
            <a:off x="3817459"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6" name="Google Shape;146;p21"/>
          <p:cNvSpPr txBox="1"/>
          <p:nvPr>
            <p:ph idx="13" type="subTitle"/>
          </p:nvPr>
        </p:nvSpPr>
        <p:spPr>
          <a:xfrm>
            <a:off x="3817468"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7" name="Google Shape;147;p21"/>
          <p:cNvSpPr txBox="1"/>
          <p:nvPr>
            <p:ph idx="14" type="title"/>
          </p:nvPr>
        </p:nvSpPr>
        <p:spPr>
          <a:xfrm>
            <a:off x="5970592"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8" name="Google Shape;148;p21"/>
          <p:cNvSpPr txBox="1"/>
          <p:nvPr>
            <p:ph idx="15" type="subTitle"/>
          </p:nvPr>
        </p:nvSpPr>
        <p:spPr>
          <a:xfrm>
            <a:off x="5970602"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TITLE_AND_DESCRIPTION_1_1_3">
    <p:spTree>
      <p:nvGrpSpPr>
        <p:cNvPr id="149"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51" name="Google Shape;151;p2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2" name="Google Shape;152;p22"/>
          <p:cNvSpPr txBox="1"/>
          <p:nvPr>
            <p:ph type="title"/>
          </p:nvPr>
        </p:nvSpPr>
        <p:spPr>
          <a:xfrm>
            <a:off x="1041650" y="1003422"/>
            <a:ext cx="2802600" cy="7224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p:txBody>
      </p:sp>
      <p:sp>
        <p:nvSpPr>
          <p:cNvPr id="153" name="Google Shape;153;p22"/>
          <p:cNvSpPr txBox="1"/>
          <p:nvPr>
            <p:ph idx="1" type="subTitle"/>
          </p:nvPr>
        </p:nvSpPr>
        <p:spPr>
          <a:xfrm>
            <a:off x="1058450" y="1757352"/>
            <a:ext cx="2769000" cy="13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pic>
        <p:nvPicPr>
          <p:cNvPr id="154" name="Google Shape;154;p22"/>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156" name="Google Shape;156;p22"/>
          <p:cNvSpPr txBox="1"/>
          <p:nvPr/>
        </p:nvSpPr>
        <p:spPr>
          <a:xfrm rot="420963">
            <a:off x="4549033" y="2333911"/>
            <a:ext cx="2308687" cy="1497649"/>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rPr>
              <a:t>Slidesgo</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indent="0" lvl="0" marL="0" rtl="0" algn="ctr">
              <a:spcBef>
                <a:spcPts val="300"/>
              </a:spcBef>
              <a:spcAft>
                <a:spcPts val="0"/>
              </a:spcAft>
              <a:buNone/>
            </a:pPr>
            <a:r>
              <a:t/>
            </a:r>
            <a:endParaRPr sz="1200">
              <a:solidFill>
                <a:schemeClr val="dk2"/>
              </a:solidFill>
              <a:latin typeface="Roboto Mono"/>
              <a:ea typeface="Roboto Mono"/>
              <a:cs typeface="Roboto Mono"/>
              <a:sym typeface="Roboto Mon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157"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APTION_ONLY_1_1">
    <p:spTree>
      <p:nvGrpSpPr>
        <p:cNvPr id="159"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SECTION_TITLE_AND_DESCRIPTION_1_1_3_1">
    <p:spTree>
      <p:nvGrpSpPr>
        <p:cNvPr id="162"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IG_NUMBER_1_1_2">
    <p:spTree>
      <p:nvGrpSpPr>
        <p:cNvPr id="165"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24" name="Google Shape;24;p4"/>
          <p:cNvSpPr txBox="1"/>
          <p:nvPr>
            <p:ph type="title"/>
          </p:nvPr>
        </p:nvSpPr>
        <p:spPr>
          <a:xfrm>
            <a:off x="1836900" y="711175"/>
            <a:ext cx="54702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25" name="Google Shape;25;p4"/>
          <p:cNvSpPr txBox="1"/>
          <p:nvPr>
            <p:ph idx="1" type="body"/>
          </p:nvPr>
        </p:nvSpPr>
        <p:spPr>
          <a:xfrm>
            <a:off x="1398275" y="1249425"/>
            <a:ext cx="6963300" cy="2836500"/>
          </a:xfrm>
          <a:prstGeom prst="rect">
            <a:avLst/>
          </a:prstGeom>
        </p:spPr>
        <p:txBody>
          <a:bodyPr anchorCtr="0" anchor="t" bIns="91425" lIns="91425" spcFirstLastPara="1" rIns="91425" wrap="square" tIns="91425">
            <a:noAutofit/>
          </a:bodyPr>
          <a:lstStyle>
            <a:lvl1pPr indent="-288925" lvl="0" marL="457200">
              <a:spcBef>
                <a:spcPts val="0"/>
              </a:spcBef>
              <a:spcAft>
                <a:spcPts val="0"/>
              </a:spcAft>
              <a:buClr>
                <a:schemeClr val="dk2"/>
              </a:buClr>
              <a:buSzPts val="950"/>
              <a:buChar char="●"/>
              <a:defRPr sz="950">
                <a:solidFill>
                  <a:schemeClr val="dk2"/>
                </a:solidFill>
              </a:defRPr>
            </a:lvl1pPr>
            <a:lvl2pPr indent="-288925" lvl="1" marL="914400">
              <a:spcBef>
                <a:spcPts val="1600"/>
              </a:spcBef>
              <a:spcAft>
                <a:spcPts val="0"/>
              </a:spcAft>
              <a:buClr>
                <a:schemeClr val="dk2"/>
              </a:buClr>
              <a:buSzPts val="950"/>
              <a:buChar char="○"/>
              <a:defRPr sz="950">
                <a:solidFill>
                  <a:schemeClr val="dk2"/>
                </a:solidFill>
              </a:defRPr>
            </a:lvl2pPr>
            <a:lvl3pPr indent="-288925" lvl="2" marL="1371600">
              <a:spcBef>
                <a:spcPts val="1600"/>
              </a:spcBef>
              <a:spcAft>
                <a:spcPts val="0"/>
              </a:spcAft>
              <a:buClr>
                <a:schemeClr val="dk2"/>
              </a:buClr>
              <a:buSzPts val="950"/>
              <a:buChar char="■"/>
              <a:defRPr sz="950">
                <a:solidFill>
                  <a:schemeClr val="dk2"/>
                </a:solidFill>
              </a:defRPr>
            </a:lvl3pPr>
            <a:lvl4pPr indent="-288925" lvl="3" marL="1828800">
              <a:spcBef>
                <a:spcPts val="1600"/>
              </a:spcBef>
              <a:spcAft>
                <a:spcPts val="0"/>
              </a:spcAft>
              <a:buClr>
                <a:schemeClr val="dk2"/>
              </a:buClr>
              <a:buSzPts val="950"/>
              <a:buChar char="●"/>
              <a:defRPr sz="950">
                <a:solidFill>
                  <a:schemeClr val="dk2"/>
                </a:solidFill>
              </a:defRPr>
            </a:lvl4pPr>
            <a:lvl5pPr indent="-288925" lvl="4" marL="2286000">
              <a:spcBef>
                <a:spcPts val="1600"/>
              </a:spcBef>
              <a:spcAft>
                <a:spcPts val="0"/>
              </a:spcAft>
              <a:buClr>
                <a:schemeClr val="dk2"/>
              </a:buClr>
              <a:buSzPts val="950"/>
              <a:buChar char="○"/>
              <a:defRPr sz="950">
                <a:solidFill>
                  <a:schemeClr val="dk2"/>
                </a:solidFill>
              </a:defRPr>
            </a:lvl5pPr>
            <a:lvl6pPr indent="-288925" lvl="5" marL="2743200">
              <a:spcBef>
                <a:spcPts val="1600"/>
              </a:spcBef>
              <a:spcAft>
                <a:spcPts val="0"/>
              </a:spcAft>
              <a:buClr>
                <a:schemeClr val="dk2"/>
              </a:buClr>
              <a:buSzPts val="950"/>
              <a:buChar char="■"/>
              <a:defRPr sz="950">
                <a:solidFill>
                  <a:schemeClr val="dk2"/>
                </a:solidFill>
              </a:defRPr>
            </a:lvl6pPr>
            <a:lvl7pPr indent="-288925" lvl="6" marL="3200400">
              <a:spcBef>
                <a:spcPts val="1600"/>
              </a:spcBef>
              <a:spcAft>
                <a:spcPts val="0"/>
              </a:spcAft>
              <a:buClr>
                <a:schemeClr val="dk2"/>
              </a:buClr>
              <a:buSzPts val="950"/>
              <a:buChar char="●"/>
              <a:defRPr sz="950">
                <a:solidFill>
                  <a:schemeClr val="dk2"/>
                </a:solidFill>
              </a:defRPr>
            </a:lvl7pPr>
            <a:lvl8pPr indent="-288925" lvl="7" marL="3657600">
              <a:spcBef>
                <a:spcPts val="1600"/>
              </a:spcBef>
              <a:spcAft>
                <a:spcPts val="0"/>
              </a:spcAft>
              <a:buClr>
                <a:schemeClr val="dk2"/>
              </a:buClr>
              <a:buSzPts val="950"/>
              <a:buChar char="○"/>
              <a:defRPr sz="950">
                <a:solidFill>
                  <a:schemeClr val="dk2"/>
                </a:solidFill>
              </a:defRPr>
            </a:lvl8pPr>
            <a:lvl9pPr indent="-288925" lvl="8" marL="4114800">
              <a:spcBef>
                <a:spcPts val="1600"/>
              </a:spcBef>
              <a:spcAft>
                <a:spcPts val="1600"/>
              </a:spcAft>
              <a:buClr>
                <a:schemeClr val="dk2"/>
              </a:buClr>
              <a:buSzPts val="950"/>
              <a:buChar char="■"/>
              <a:defRPr sz="950">
                <a:solidFill>
                  <a:schemeClr val="dk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30" name="Google Shape;30;p5"/>
          <p:cNvSpPr txBox="1"/>
          <p:nvPr>
            <p:ph idx="1" type="body"/>
          </p:nvPr>
        </p:nvSpPr>
        <p:spPr>
          <a:xfrm>
            <a:off x="744675"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31" name="Google Shape;31;p5"/>
          <p:cNvSpPr txBox="1"/>
          <p:nvPr>
            <p:ph idx="2" type="body"/>
          </p:nvPr>
        </p:nvSpPr>
        <p:spPr>
          <a:xfrm>
            <a:off x="4805925"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p:nvPr>
            <p:ph type="title"/>
          </p:nvPr>
        </p:nvSpPr>
        <p:spPr>
          <a:xfrm>
            <a:off x="1002325" y="711175"/>
            <a:ext cx="2072100" cy="1166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p:nvPr>
            <p:ph idx="1" type="body"/>
          </p:nvPr>
        </p:nvSpPr>
        <p:spPr>
          <a:xfrm>
            <a:off x="996375" y="1900525"/>
            <a:ext cx="2901600" cy="2270400"/>
          </a:xfrm>
          <a:prstGeom prst="rect">
            <a:avLst/>
          </a:prstGeom>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2"/>
              </a:buClr>
              <a:buSzPts val="1600"/>
              <a:buChar char="●"/>
              <a:defRPr sz="1600">
                <a:solidFill>
                  <a:schemeClr val="dk2"/>
                </a:solidFill>
              </a:defRPr>
            </a:lvl1pPr>
            <a:lvl2pPr indent="-330200" lvl="1" marL="914400">
              <a:lnSpc>
                <a:spcPct val="100000"/>
              </a:lnSpc>
              <a:spcBef>
                <a:spcPts val="1600"/>
              </a:spcBef>
              <a:spcAft>
                <a:spcPts val="0"/>
              </a:spcAft>
              <a:buClr>
                <a:schemeClr val="dk2"/>
              </a:buClr>
              <a:buSzPts val="1600"/>
              <a:buChar char="○"/>
              <a:defRPr sz="1600">
                <a:solidFill>
                  <a:schemeClr val="dk2"/>
                </a:solidFill>
              </a:defRPr>
            </a:lvl2pPr>
            <a:lvl3pPr indent="-330200" lvl="2" marL="1371600">
              <a:lnSpc>
                <a:spcPct val="100000"/>
              </a:lnSpc>
              <a:spcBef>
                <a:spcPts val="1600"/>
              </a:spcBef>
              <a:spcAft>
                <a:spcPts val="0"/>
              </a:spcAft>
              <a:buClr>
                <a:schemeClr val="dk2"/>
              </a:buClr>
              <a:buSzPts val="1600"/>
              <a:buChar char="■"/>
              <a:defRPr sz="1600">
                <a:solidFill>
                  <a:schemeClr val="dk2"/>
                </a:solidFill>
              </a:defRPr>
            </a:lvl3pPr>
            <a:lvl4pPr indent="-330200" lvl="3" marL="1828800">
              <a:lnSpc>
                <a:spcPct val="100000"/>
              </a:lnSpc>
              <a:spcBef>
                <a:spcPts val="1600"/>
              </a:spcBef>
              <a:spcAft>
                <a:spcPts val="0"/>
              </a:spcAft>
              <a:buClr>
                <a:schemeClr val="dk2"/>
              </a:buClr>
              <a:buSzPts val="1600"/>
              <a:buChar char="●"/>
              <a:defRPr sz="1600">
                <a:solidFill>
                  <a:schemeClr val="dk2"/>
                </a:solidFill>
              </a:defRPr>
            </a:lvl4pPr>
            <a:lvl5pPr indent="-330200" lvl="4" marL="2286000">
              <a:lnSpc>
                <a:spcPct val="100000"/>
              </a:lnSpc>
              <a:spcBef>
                <a:spcPts val="1600"/>
              </a:spcBef>
              <a:spcAft>
                <a:spcPts val="0"/>
              </a:spcAft>
              <a:buClr>
                <a:schemeClr val="dk2"/>
              </a:buClr>
              <a:buSzPts val="1600"/>
              <a:buChar char="○"/>
              <a:defRPr sz="1600">
                <a:solidFill>
                  <a:schemeClr val="dk2"/>
                </a:solidFill>
              </a:defRPr>
            </a:lvl5pPr>
            <a:lvl6pPr indent="-330200" lvl="5" marL="2743200">
              <a:lnSpc>
                <a:spcPct val="100000"/>
              </a:lnSpc>
              <a:spcBef>
                <a:spcPts val="1600"/>
              </a:spcBef>
              <a:spcAft>
                <a:spcPts val="0"/>
              </a:spcAft>
              <a:buClr>
                <a:schemeClr val="dk2"/>
              </a:buClr>
              <a:buSzPts val="1600"/>
              <a:buChar char="■"/>
              <a:defRPr sz="1600">
                <a:solidFill>
                  <a:schemeClr val="dk2"/>
                </a:solidFill>
              </a:defRPr>
            </a:lvl6pPr>
            <a:lvl7pPr indent="-330200" lvl="6" marL="3200400">
              <a:lnSpc>
                <a:spcPct val="100000"/>
              </a:lnSpc>
              <a:spcBef>
                <a:spcPts val="1600"/>
              </a:spcBef>
              <a:spcAft>
                <a:spcPts val="0"/>
              </a:spcAft>
              <a:buClr>
                <a:schemeClr val="dk2"/>
              </a:buClr>
              <a:buSzPts val="1600"/>
              <a:buChar char="●"/>
              <a:defRPr sz="1600">
                <a:solidFill>
                  <a:schemeClr val="dk2"/>
                </a:solidFill>
              </a:defRPr>
            </a:lvl7pPr>
            <a:lvl8pPr indent="-330200" lvl="7" marL="3657600">
              <a:lnSpc>
                <a:spcPct val="100000"/>
              </a:lnSpc>
              <a:spcBef>
                <a:spcPts val="1600"/>
              </a:spcBef>
              <a:spcAft>
                <a:spcPts val="0"/>
              </a:spcAft>
              <a:buClr>
                <a:schemeClr val="dk2"/>
              </a:buClr>
              <a:buSzPts val="1600"/>
              <a:buChar char="○"/>
              <a:defRPr sz="1600">
                <a:solidFill>
                  <a:schemeClr val="dk2"/>
                </a:solidFill>
              </a:defRPr>
            </a:lvl8pPr>
            <a:lvl9pPr indent="-330200" lvl="8" marL="4114800">
              <a:lnSpc>
                <a:spcPct val="100000"/>
              </a:lnSpc>
              <a:spcBef>
                <a:spcPts val="1600"/>
              </a:spcBef>
              <a:spcAft>
                <a:spcPts val="1600"/>
              </a:spcAft>
              <a:buClr>
                <a:schemeClr val="dk2"/>
              </a:buClr>
              <a:buSzPts val="1600"/>
              <a:buChar char="■"/>
              <a:defRPr sz="1600">
                <a:solidFill>
                  <a:schemeClr val="dk2"/>
                </a:solidFill>
              </a:defRPr>
            </a:lvl9pPr>
          </a:lstStyle>
          <a:p/>
        </p:txBody>
      </p:sp>
      <p:sp>
        <p:nvSpPr>
          <p:cNvPr id="40" name="Google Shape;40;p7"/>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6092370" y="-1056710"/>
            <a:ext cx="2878009" cy="3364796"/>
          </a:xfrm>
          <a:prstGeom prst="rect">
            <a:avLst/>
          </a:prstGeom>
          <a:noFill/>
          <a:ln>
            <a:noFill/>
          </a:ln>
          <a:effectLst>
            <a:outerShdw blurRad="85725" rotWithShape="0" algn="bl" dir="5400000" dist="57150">
              <a:srgbClr val="000000">
                <a:alpha val="39000"/>
              </a:srgbClr>
            </a:outerShdw>
          </a:effectLst>
        </p:spPr>
      </p:pic>
      <p:sp>
        <p:nvSpPr>
          <p:cNvPr id="43" name="Google Shape;43;p8"/>
          <p:cNvSpPr txBox="1"/>
          <p:nvPr>
            <p:ph type="title"/>
          </p:nvPr>
        </p:nvSpPr>
        <p:spPr>
          <a:xfrm rot="877333">
            <a:off x="6289345" y="436639"/>
            <a:ext cx="2155721" cy="1510808"/>
          </a:xfrm>
          <a:prstGeom prst="rect">
            <a:avLst/>
          </a:prstGeom>
        </p:spPr>
        <p:txBody>
          <a:bodyPr anchorCtr="0" anchor="t" bIns="91425" lIns="91425" spcFirstLastPara="1" rIns="91425" wrap="square" tIns="91425">
            <a:noAutofit/>
          </a:bodyPr>
          <a:lstStyle>
            <a:lvl1pPr lvl="0" algn="ctr">
              <a:spcBef>
                <a:spcPts val="0"/>
              </a:spcBef>
              <a:spcAft>
                <a:spcPts val="0"/>
              </a:spcAft>
              <a:buSzPts val="2600"/>
              <a:buNone/>
              <a:defRPr b="0" sz="26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p:nvPr>
            <p:ph idx="1" type="subTitle"/>
          </p:nvPr>
        </p:nvSpPr>
        <p:spPr>
          <a:xfrm>
            <a:off x="1629950" y="3828100"/>
            <a:ext cx="2332500" cy="69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48" name="Google Shape;48;p9"/>
          <p:cNvSpPr txBox="1"/>
          <p:nvPr>
            <p:ph idx="2" type="body"/>
          </p:nvPr>
        </p:nvSpPr>
        <p:spPr>
          <a:xfrm>
            <a:off x="5044725" y="539500"/>
            <a:ext cx="3224400" cy="40692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49" name="Google Shape;49;p9"/>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p:nvPr>
            <p:ph type="title"/>
          </p:nvPr>
        </p:nvSpPr>
        <p:spPr>
          <a:xfrm>
            <a:off x="1002325" y="711173"/>
            <a:ext cx="2403900" cy="1385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800"/>
              <a:buFont typeface="Concert One"/>
              <a:buNone/>
              <a:defRPr b="1" sz="2800">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p:txBody>
      </p:sp>
      <p:sp>
        <p:nvSpPr>
          <p:cNvPr id="7" name="Google Shape;7;p1"/>
          <p:cNvSpPr txBox="1"/>
          <p:nvPr>
            <p:ph idx="1" type="body"/>
          </p:nvPr>
        </p:nvSpPr>
        <p:spPr>
          <a:xfrm>
            <a:off x="311700" y="1124900"/>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indent="-317500" lvl="1" marL="9144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indent="-317500" lvl="2" marL="13716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indent="-317500" lvl="3" marL="18288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indent="-317500" lvl="4" marL="22860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indent="-317500" lvl="5" marL="27432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indent="-317500" lvl="6" marL="32004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indent="-317500" lvl="7" marL="36576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indent="-317500" lvl="8" marL="41148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3.xml"/><Relationship Id="rId4" Type="http://schemas.openxmlformats.org/officeDocument/2006/relationships/image" Target="../media/image12.png"/><Relationship Id="rId9" Type="http://schemas.openxmlformats.org/officeDocument/2006/relationships/image" Target="../media/image13.png"/><Relationship Id="rId5" Type="http://schemas.openxmlformats.org/officeDocument/2006/relationships/slide" Target="/ppt/slides/slide2.xml"/><Relationship Id="rId6" Type="http://schemas.openxmlformats.org/officeDocument/2006/relationships/image" Target="../media/image9.png"/><Relationship Id="rId7" Type="http://schemas.openxmlformats.org/officeDocument/2006/relationships/hyperlink" Target="https://madisoncity.schoology.com/" TargetMode="External"/><Relationship Id="rId8" Type="http://schemas.openxmlformats.org/officeDocument/2006/relationships/image" Target="../media/image11.png"/><Relationship Id="rId11" Type="http://schemas.openxmlformats.org/officeDocument/2006/relationships/slide" Target="/ppt/slides/slide5.xml"/><Relationship Id="rId10" Type="http://schemas.openxmlformats.org/officeDocument/2006/relationships/slide" Target="/ppt/slides/slide4.xml"/><Relationship Id="rId13" Type="http://schemas.openxmlformats.org/officeDocument/2006/relationships/slide" Target="/ppt/slides/slide7.xml"/><Relationship Id="rId12" Type="http://schemas.openxmlformats.org/officeDocument/2006/relationships/slide" Target="/ppt/slides/slide6.xml"/><Relationship Id="rId15" Type="http://schemas.openxmlformats.org/officeDocument/2006/relationships/image" Target="../media/image1.png"/><Relationship Id="rId14" Type="http://schemas.openxmlformats.org/officeDocument/2006/relationships/slide" Target="/ppt/slides/slide8.xml"/><Relationship Id="rId17" Type="http://schemas.openxmlformats.org/officeDocument/2006/relationships/slide" Target="/ppt/slides/slide9.xml"/><Relationship Id="rId16"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28.png"/><Relationship Id="rId5" Type="http://schemas.openxmlformats.org/officeDocument/2006/relationships/hyperlink" Target="https://docs.google.com/document/d/1-vAYi25nZ7P0o8JUOX8khWIosZXT3vJfBOuDWv-iA-Q/edit?usp=sharing" TargetMode="External"/><Relationship Id="rId6" Type="http://schemas.openxmlformats.org/officeDocument/2006/relationships/image" Target="../media/image30.png"/><Relationship Id="rId7"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drive.google.com/file/d/1rlxrByFcieEFnf-RT0TtA7AXdCZ7iIGK/view" TargetMode="External"/><Relationship Id="rId4" Type="http://schemas.openxmlformats.org/officeDocument/2006/relationships/image" Target="../media/image15.jpg"/><Relationship Id="rId9"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22.png"/><Relationship Id="rId8" Type="http://schemas.openxmlformats.org/officeDocument/2006/relationships/slide" Target="/ppt/slides/slide3.xml"/><Relationship Id="rId11" Type="http://schemas.openxmlformats.org/officeDocument/2006/relationships/image" Target="../media/image9.png"/><Relationship Id="rId10" Type="http://schemas.openxmlformats.org/officeDocument/2006/relationships/slide" Target="/ppt/slides/slide2.xml"/><Relationship Id="rId13" Type="http://schemas.openxmlformats.org/officeDocument/2006/relationships/slide" Target="/ppt/slides/slide5.xml"/><Relationship Id="rId12" Type="http://schemas.openxmlformats.org/officeDocument/2006/relationships/slide" Target="/ppt/slides/slide4.xml"/><Relationship Id="rId15" Type="http://schemas.openxmlformats.org/officeDocument/2006/relationships/slide" Target="/ppt/slides/slide7.xml"/><Relationship Id="rId14" Type="http://schemas.openxmlformats.org/officeDocument/2006/relationships/slide" Target="/ppt/slides/slide6.xml"/><Relationship Id="rId17" Type="http://schemas.openxmlformats.org/officeDocument/2006/relationships/slide" Target="/ppt/slides/slide9.xml"/><Relationship Id="rId16" Type="http://schemas.openxmlformats.org/officeDocument/2006/relationships/slide" Target="/ppt/slid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slide" Target="/ppt/slides/slide3.xml"/><Relationship Id="rId5" Type="http://schemas.openxmlformats.org/officeDocument/2006/relationships/image" Target="../media/image13.png"/><Relationship Id="rId6" Type="http://schemas.openxmlformats.org/officeDocument/2006/relationships/image" Target="../media/image22.png"/><Relationship Id="rId7" Type="http://schemas.openxmlformats.org/officeDocument/2006/relationships/slide" Target="/ppt/slides/slide3.xml"/><Relationship Id="rId8" Type="http://schemas.openxmlformats.org/officeDocument/2006/relationships/image" Target="../media/image12.png"/><Relationship Id="rId11" Type="http://schemas.openxmlformats.org/officeDocument/2006/relationships/slide" Target="/ppt/slides/slide4.xml"/><Relationship Id="rId10" Type="http://schemas.openxmlformats.org/officeDocument/2006/relationships/image" Target="../media/image9.png"/><Relationship Id="rId13" Type="http://schemas.openxmlformats.org/officeDocument/2006/relationships/slide" Target="/ppt/slides/slide6.xml"/><Relationship Id="rId12" Type="http://schemas.openxmlformats.org/officeDocument/2006/relationships/slide" Target="/ppt/slides/slide5.xml"/><Relationship Id="rId15" Type="http://schemas.openxmlformats.org/officeDocument/2006/relationships/slide" Target="/ppt/slides/slide8.xml"/><Relationship Id="rId14" Type="http://schemas.openxmlformats.org/officeDocument/2006/relationships/slide" Target="/ppt/slides/slide7.xml"/><Relationship Id="rId16" Type="http://schemas.openxmlformats.org/officeDocument/2006/relationships/slide" Target="/ppt/slid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slide" Target="/ppt/slides/slide3.xml"/><Relationship Id="rId5" Type="http://schemas.openxmlformats.org/officeDocument/2006/relationships/image" Target="../media/image18.png"/><Relationship Id="rId6" Type="http://schemas.openxmlformats.org/officeDocument/2006/relationships/hyperlink" Target="http://drive.google.com/file/d/1XLsdIy6h1RTjZY8-QQnfEtlcFa-Zoqp5/view" TargetMode="External"/><Relationship Id="rId7" Type="http://schemas.openxmlformats.org/officeDocument/2006/relationships/image" Target="../media/image19.jpg"/><Relationship Id="rId8" Type="http://schemas.openxmlformats.org/officeDocument/2006/relationships/image" Target="../media/image22.png"/><Relationship Id="rId11" Type="http://schemas.openxmlformats.org/officeDocument/2006/relationships/slide" Target="/ppt/slides/slide4.xml"/><Relationship Id="rId10" Type="http://schemas.openxmlformats.org/officeDocument/2006/relationships/image" Target="../media/image12.png"/><Relationship Id="rId13" Type="http://schemas.openxmlformats.org/officeDocument/2006/relationships/slide" Target="/ppt/slides/slide4.xml"/><Relationship Id="rId12" Type="http://schemas.openxmlformats.org/officeDocument/2006/relationships/image" Target="../media/image9.png"/><Relationship Id="rId15" Type="http://schemas.openxmlformats.org/officeDocument/2006/relationships/slide" Target="/ppt/slides/slide6.xml"/><Relationship Id="rId14" Type="http://schemas.openxmlformats.org/officeDocument/2006/relationships/slide" Target="/ppt/slides/slide5.xml"/><Relationship Id="rId17" Type="http://schemas.openxmlformats.org/officeDocument/2006/relationships/slide" Target="/ppt/slides/slide8.xml"/><Relationship Id="rId16" Type="http://schemas.openxmlformats.org/officeDocument/2006/relationships/slide" Target="/ppt/slides/slide7.xml"/><Relationship Id="rId18" Type="http://schemas.openxmlformats.org/officeDocument/2006/relationships/slide" Target="/ppt/slides/sl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hyperlink" Target="http://drive.google.com/file/d/1jNRCD6zU8J36zMtFfmbyuLxAJIJBVMuK/view" TargetMode="External"/><Relationship Id="rId8" Type="http://schemas.openxmlformats.org/officeDocument/2006/relationships/image" Target="../media/image21.jpg"/><Relationship Id="rId11" Type="http://schemas.openxmlformats.org/officeDocument/2006/relationships/image" Target="../media/image12.png"/><Relationship Id="rId10" Type="http://schemas.openxmlformats.org/officeDocument/2006/relationships/slide" Target="/ppt/slides/slide3.xml"/><Relationship Id="rId13" Type="http://schemas.openxmlformats.org/officeDocument/2006/relationships/image" Target="../media/image9.png"/><Relationship Id="rId12" Type="http://schemas.openxmlformats.org/officeDocument/2006/relationships/slide" Target="/ppt/slides/slide5.xml"/><Relationship Id="rId15" Type="http://schemas.openxmlformats.org/officeDocument/2006/relationships/slide" Target="/ppt/slides/slide5.xml"/><Relationship Id="rId14" Type="http://schemas.openxmlformats.org/officeDocument/2006/relationships/slide" Target="/ppt/slides/slide4.xml"/><Relationship Id="rId17" Type="http://schemas.openxmlformats.org/officeDocument/2006/relationships/slide" Target="/ppt/slides/slide7.xml"/><Relationship Id="rId16" Type="http://schemas.openxmlformats.org/officeDocument/2006/relationships/slide" Target="/ppt/slides/slide6.xml"/><Relationship Id="rId19" Type="http://schemas.openxmlformats.org/officeDocument/2006/relationships/slide" Target="/ppt/slides/slide9.xml"/><Relationship Id="rId18" Type="http://schemas.openxmlformats.org/officeDocument/2006/relationships/slide" Target="/ppt/slides/slide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1.png"/><Relationship Id="rId7" Type="http://schemas.openxmlformats.org/officeDocument/2006/relationships/hyperlink" Target="http://drive.google.com/file/d/1r2JgP2wiW0wuquReo3C80xO3N57imIAv/view" TargetMode="External"/><Relationship Id="rId8" Type="http://schemas.openxmlformats.org/officeDocument/2006/relationships/image" Target="../media/image26.jpg"/><Relationship Id="rId11" Type="http://schemas.openxmlformats.org/officeDocument/2006/relationships/image" Target="../media/image12.png"/><Relationship Id="rId10" Type="http://schemas.openxmlformats.org/officeDocument/2006/relationships/slide" Target="/ppt/slides/slide3.xml"/><Relationship Id="rId13" Type="http://schemas.openxmlformats.org/officeDocument/2006/relationships/image" Target="../media/image9.png"/><Relationship Id="rId12" Type="http://schemas.openxmlformats.org/officeDocument/2006/relationships/slide" Target="/ppt/slides/slide6.xml"/><Relationship Id="rId15" Type="http://schemas.openxmlformats.org/officeDocument/2006/relationships/slide" Target="/ppt/slides/slide5.xml"/><Relationship Id="rId14" Type="http://schemas.openxmlformats.org/officeDocument/2006/relationships/slide" Target="/ppt/slides/slide4.xml"/><Relationship Id="rId17" Type="http://schemas.openxmlformats.org/officeDocument/2006/relationships/slide" Target="/ppt/slides/slide7.xml"/><Relationship Id="rId16" Type="http://schemas.openxmlformats.org/officeDocument/2006/relationships/slide" Target="/ppt/slides/slide6.xml"/><Relationship Id="rId19" Type="http://schemas.openxmlformats.org/officeDocument/2006/relationships/slide" Target="/ppt/slides/slide9.xml"/><Relationship Id="rId18" Type="http://schemas.openxmlformats.org/officeDocument/2006/relationships/slide" Target="/ppt/slides/slid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slide" Target="/ppt/slides/slide3.xml"/><Relationship Id="rId5" Type="http://schemas.openxmlformats.org/officeDocument/2006/relationships/image" Target="../media/image24.png"/><Relationship Id="rId6" Type="http://schemas.openxmlformats.org/officeDocument/2006/relationships/hyperlink" Target="http://drive.google.com/file/d/1hAu-BZ5xVnb9wWJ9atWE9fZUNP0o2MW-/view" TargetMode="External"/><Relationship Id="rId7" Type="http://schemas.openxmlformats.org/officeDocument/2006/relationships/image" Target="../media/image27.jpg"/><Relationship Id="rId8" Type="http://schemas.openxmlformats.org/officeDocument/2006/relationships/image" Target="../media/image22.png"/><Relationship Id="rId11" Type="http://schemas.openxmlformats.org/officeDocument/2006/relationships/slide" Target="/ppt/slides/slide7.xml"/><Relationship Id="rId10" Type="http://schemas.openxmlformats.org/officeDocument/2006/relationships/image" Target="../media/image12.png"/><Relationship Id="rId13" Type="http://schemas.openxmlformats.org/officeDocument/2006/relationships/slide" Target="/ppt/slides/slide4.xml"/><Relationship Id="rId12" Type="http://schemas.openxmlformats.org/officeDocument/2006/relationships/image" Target="../media/image9.png"/><Relationship Id="rId15" Type="http://schemas.openxmlformats.org/officeDocument/2006/relationships/slide" Target="/ppt/slides/slide6.xml"/><Relationship Id="rId14" Type="http://schemas.openxmlformats.org/officeDocument/2006/relationships/slide" Target="/ppt/slides/slide5.xml"/><Relationship Id="rId17" Type="http://schemas.openxmlformats.org/officeDocument/2006/relationships/slide" Target="/ppt/slides/slide8.xml"/><Relationship Id="rId16" Type="http://schemas.openxmlformats.org/officeDocument/2006/relationships/slide" Target="/ppt/slides/slide7.xml"/><Relationship Id="rId18" Type="http://schemas.openxmlformats.org/officeDocument/2006/relationships/slide" Target="/ppt/slides/slide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slide" Target="/ppt/slides/slide8.xml"/><Relationship Id="rId5" Type="http://schemas.openxmlformats.org/officeDocument/2006/relationships/image" Target="../media/image24.png"/><Relationship Id="rId6" Type="http://schemas.openxmlformats.org/officeDocument/2006/relationships/image" Target="../media/image22.png"/><Relationship Id="rId7" Type="http://schemas.openxmlformats.org/officeDocument/2006/relationships/slide" Target="/ppt/slides/slide3.xml"/><Relationship Id="rId8" Type="http://schemas.openxmlformats.org/officeDocument/2006/relationships/image" Target="../media/image12.png"/><Relationship Id="rId11" Type="http://schemas.openxmlformats.org/officeDocument/2006/relationships/slide" Target="/ppt/slides/slide4.xml"/><Relationship Id="rId10" Type="http://schemas.openxmlformats.org/officeDocument/2006/relationships/image" Target="../media/image9.png"/><Relationship Id="rId13" Type="http://schemas.openxmlformats.org/officeDocument/2006/relationships/slide" Target="/ppt/slides/slide6.xml"/><Relationship Id="rId12" Type="http://schemas.openxmlformats.org/officeDocument/2006/relationships/slide" Target="/ppt/slides/slide5.xml"/><Relationship Id="rId15" Type="http://schemas.openxmlformats.org/officeDocument/2006/relationships/slide" Target="/ppt/slides/slide8.xml"/><Relationship Id="rId14" Type="http://schemas.openxmlformats.org/officeDocument/2006/relationships/slide" Target="/ppt/slides/slide7.xml"/><Relationship Id="rId17" Type="http://schemas.openxmlformats.org/officeDocument/2006/relationships/hyperlink" Target="http://drive.google.com/file/d/1gerGSlk5PaXtigB3Vj8eoZt-uP8G6gbj/view" TargetMode="External"/><Relationship Id="rId16" Type="http://schemas.openxmlformats.org/officeDocument/2006/relationships/slide" Target="/ppt/slides/slide9.xml"/><Relationship Id="rId18"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22.png"/><Relationship Id="rId8" Type="http://schemas.openxmlformats.org/officeDocument/2006/relationships/slide" Target="/ppt/slides/slide3.xml"/><Relationship Id="rId11" Type="http://schemas.openxmlformats.org/officeDocument/2006/relationships/image" Target="../media/image9.png"/><Relationship Id="rId10" Type="http://schemas.openxmlformats.org/officeDocument/2006/relationships/slide" Target="/ppt/slides/slide9.xml"/><Relationship Id="rId13" Type="http://schemas.openxmlformats.org/officeDocument/2006/relationships/slide" Target="/ppt/slides/slide5.xml"/><Relationship Id="rId12" Type="http://schemas.openxmlformats.org/officeDocument/2006/relationships/slide" Target="/ppt/slides/slide4.xml"/><Relationship Id="rId15" Type="http://schemas.openxmlformats.org/officeDocument/2006/relationships/slide" Target="/ppt/slides/slide7.xml"/><Relationship Id="rId14" Type="http://schemas.openxmlformats.org/officeDocument/2006/relationships/slide" Target="/ppt/slides/slide6.xml"/><Relationship Id="rId17" Type="http://schemas.openxmlformats.org/officeDocument/2006/relationships/slide" Target="/ppt/slides/slide9.xml"/><Relationship Id="rId16" Type="http://schemas.openxmlformats.org/officeDocument/2006/relationships/slide" Target="/ppt/slid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ctrTitle"/>
          </p:nvPr>
        </p:nvSpPr>
        <p:spPr>
          <a:xfrm>
            <a:off x="1532100" y="1728423"/>
            <a:ext cx="6079800" cy="165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700"/>
              <a:t>Schoology Student Notebook</a:t>
            </a:r>
            <a:endParaRPr sz="5700">
              <a:solidFill>
                <a:schemeClr val="accent2"/>
              </a:solidFill>
            </a:endParaRPr>
          </a:p>
        </p:txBody>
      </p:sp>
      <p:sp>
        <p:nvSpPr>
          <p:cNvPr id="173" name="Google Shape;173;p27"/>
          <p:cNvSpPr txBox="1"/>
          <p:nvPr>
            <p:ph idx="1" type="subTitle"/>
          </p:nvPr>
        </p:nvSpPr>
        <p:spPr>
          <a:xfrm>
            <a:off x="1672763" y="3383463"/>
            <a:ext cx="14271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Click Here to go to the schoology Website!</a:t>
            </a:r>
            <a:endParaRPr sz="1300"/>
          </a:p>
          <a:p>
            <a:pPr indent="0" lvl="0" marL="0" rtl="0" algn="ctr">
              <a:spcBef>
                <a:spcPts val="0"/>
              </a:spcBef>
              <a:spcAft>
                <a:spcPts val="0"/>
              </a:spcAft>
              <a:buNone/>
            </a:pPr>
            <a:r>
              <a:rPr lang="en" sz="1300"/>
              <a:t>Log in with your school account.</a:t>
            </a:r>
            <a:endParaRPr sz="1300"/>
          </a:p>
        </p:txBody>
      </p:sp>
      <p:sp>
        <p:nvSpPr>
          <p:cNvPr id="174" name="Google Shape;174;p27"/>
          <p:cNvSpPr/>
          <p:nvPr/>
        </p:nvSpPr>
        <p:spPr>
          <a:xfrm>
            <a:off x="2335900" y="2853065"/>
            <a:ext cx="617075" cy="15875"/>
          </a:xfrm>
          <a:custGeom>
            <a:rect b="b" l="l" r="r" t="t"/>
            <a:pathLst>
              <a:path extrusionOk="0" h="635" w="24683">
                <a:moveTo>
                  <a:pt x="0" y="635"/>
                </a:moveTo>
                <a:cubicBezTo>
                  <a:pt x="8115" y="-719"/>
                  <a:pt x="16455" y="635"/>
                  <a:pt x="24683" y="635"/>
                </a:cubicBezTo>
              </a:path>
            </a:pathLst>
          </a:custGeom>
          <a:noFill/>
          <a:ln cap="flat" cmpd="sng" w="76200">
            <a:solidFill>
              <a:schemeClr val="accent1"/>
            </a:solidFill>
            <a:prstDash val="solid"/>
            <a:round/>
            <a:headEnd len="med" w="med" type="none"/>
            <a:tailEnd len="med" w="med" type="none"/>
          </a:ln>
        </p:spPr>
      </p:sp>
      <p:sp>
        <p:nvSpPr>
          <p:cNvPr id="175" name="Google Shape;175;p27"/>
          <p:cNvSpPr/>
          <p:nvPr/>
        </p:nvSpPr>
        <p:spPr>
          <a:xfrm>
            <a:off x="6299375" y="2868236"/>
            <a:ext cx="613650" cy="13775"/>
          </a:xfrm>
          <a:custGeom>
            <a:rect b="b" l="l" r="r" t="t"/>
            <a:pathLst>
              <a:path extrusionOk="0" h="551" w="24546">
                <a:moveTo>
                  <a:pt x="0" y="551"/>
                </a:moveTo>
                <a:cubicBezTo>
                  <a:pt x="8133" y="-353"/>
                  <a:pt x="16363" y="137"/>
                  <a:pt x="24546" y="137"/>
                </a:cubicBezTo>
              </a:path>
            </a:pathLst>
          </a:custGeom>
          <a:noFill/>
          <a:ln cap="flat" cmpd="sng" w="76200">
            <a:solidFill>
              <a:schemeClr val="accent1"/>
            </a:solidFill>
            <a:prstDash val="solid"/>
            <a:round/>
            <a:headEnd len="med" w="med" type="none"/>
            <a:tailEnd len="med" w="med" type="none"/>
          </a:ln>
        </p:spPr>
      </p:sp>
      <p:pic>
        <p:nvPicPr>
          <p:cNvPr id="176" name="Google Shape;176;p27">
            <a:hlinkClick action="ppaction://hlinksldjump" r:id="rId3"/>
          </p:cNvPr>
          <p:cNvPicPr preferRelativeResize="0"/>
          <p:nvPr/>
        </p:nvPicPr>
        <p:blipFill rotWithShape="1">
          <a:blip r:embed="rId4">
            <a:alphaModFix/>
          </a:blip>
          <a:srcRect b="33244" l="11941" r="19743" t="27726"/>
          <a:stretch/>
        </p:blipFill>
        <p:spPr>
          <a:xfrm>
            <a:off x="7457952" y="1184956"/>
            <a:ext cx="1214878" cy="424827"/>
          </a:xfrm>
          <a:prstGeom prst="rect">
            <a:avLst/>
          </a:prstGeom>
          <a:noFill/>
          <a:ln>
            <a:noFill/>
          </a:ln>
        </p:spPr>
      </p:pic>
      <p:pic>
        <p:nvPicPr>
          <p:cNvPr id="177" name="Google Shape;177;p27">
            <a:hlinkClick action="ppaction://hlinksldjump" r:id="rId5"/>
          </p:cNvPr>
          <p:cNvPicPr preferRelativeResize="0"/>
          <p:nvPr/>
        </p:nvPicPr>
        <p:blipFill rotWithShape="1">
          <a:blip r:embed="rId6">
            <a:alphaModFix/>
          </a:blip>
          <a:srcRect b="35616" l="12580" r="19673" t="28916"/>
          <a:stretch/>
        </p:blipFill>
        <p:spPr>
          <a:xfrm>
            <a:off x="7469306" y="746593"/>
            <a:ext cx="1204655" cy="384742"/>
          </a:xfrm>
          <a:prstGeom prst="rect">
            <a:avLst/>
          </a:prstGeom>
          <a:noFill/>
          <a:ln>
            <a:noFill/>
          </a:ln>
        </p:spPr>
      </p:pic>
      <p:pic>
        <p:nvPicPr>
          <p:cNvPr id="178" name="Google Shape;178;p27">
            <a:hlinkClick r:id="rId7"/>
          </p:cNvPr>
          <p:cNvPicPr preferRelativeResize="0"/>
          <p:nvPr/>
        </p:nvPicPr>
        <p:blipFill>
          <a:blip r:embed="rId8">
            <a:alphaModFix/>
          </a:blip>
          <a:stretch>
            <a:fillRect/>
          </a:stretch>
        </p:blipFill>
        <p:spPr>
          <a:xfrm>
            <a:off x="3590550" y="3679750"/>
            <a:ext cx="704850" cy="657225"/>
          </a:xfrm>
          <a:prstGeom prst="rect">
            <a:avLst/>
          </a:prstGeom>
          <a:noFill/>
          <a:ln>
            <a:noFill/>
          </a:ln>
        </p:spPr>
      </p:pic>
      <p:pic>
        <p:nvPicPr>
          <p:cNvPr id="179" name="Google Shape;179;p27"/>
          <p:cNvPicPr preferRelativeResize="0"/>
          <p:nvPr/>
        </p:nvPicPr>
        <p:blipFill>
          <a:blip r:embed="rId9">
            <a:alphaModFix amt="80000"/>
          </a:blip>
          <a:stretch>
            <a:fillRect/>
          </a:stretch>
        </p:blipFill>
        <p:spPr>
          <a:xfrm flipH="1" rot="10799991">
            <a:off x="2764049" y="3226848"/>
            <a:ext cx="1124399" cy="510031"/>
          </a:xfrm>
          <a:prstGeom prst="rect">
            <a:avLst/>
          </a:prstGeom>
          <a:noFill/>
          <a:ln>
            <a:noFill/>
          </a:ln>
        </p:spPr>
      </p:pic>
      <p:pic>
        <p:nvPicPr>
          <p:cNvPr id="180" name="Google Shape;180;p27">
            <a:hlinkClick action="ppaction://hlinksldjump" r:id="rId10"/>
          </p:cNvPr>
          <p:cNvPicPr preferRelativeResize="0"/>
          <p:nvPr/>
        </p:nvPicPr>
        <p:blipFill rotWithShape="1">
          <a:blip r:embed="rId4">
            <a:alphaModFix/>
          </a:blip>
          <a:srcRect b="35028" l="12580" r="19673" t="27528"/>
          <a:stretch/>
        </p:blipFill>
        <p:spPr>
          <a:xfrm>
            <a:off x="7469306" y="1598080"/>
            <a:ext cx="1204655" cy="407585"/>
          </a:xfrm>
          <a:prstGeom prst="rect">
            <a:avLst/>
          </a:prstGeom>
          <a:noFill/>
          <a:ln>
            <a:noFill/>
          </a:ln>
        </p:spPr>
      </p:pic>
      <p:pic>
        <p:nvPicPr>
          <p:cNvPr id="181" name="Google Shape;181;p27">
            <a:hlinkClick action="ppaction://hlinksldjump" r:id="rId11"/>
          </p:cNvPr>
          <p:cNvPicPr preferRelativeResize="0"/>
          <p:nvPr/>
        </p:nvPicPr>
        <p:blipFill rotWithShape="1">
          <a:blip r:embed="rId6">
            <a:alphaModFix/>
          </a:blip>
          <a:srcRect b="35475" l="12243" r="19202" t="27956"/>
          <a:stretch/>
        </p:blipFill>
        <p:spPr>
          <a:xfrm>
            <a:off x="7446577" y="2025947"/>
            <a:ext cx="1275706" cy="396694"/>
          </a:xfrm>
          <a:prstGeom prst="rect">
            <a:avLst/>
          </a:prstGeom>
          <a:noFill/>
          <a:ln>
            <a:noFill/>
          </a:ln>
        </p:spPr>
      </p:pic>
      <p:pic>
        <p:nvPicPr>
          <p:cNvPr id="182" name="Google Shape;182;p27">
            <a:hlinkClick action="ppaction://hlinksldjump" r:id="rId12"/>
          </p:cNvPr>
          <p:cNvPicPr preferRelativeResize="0"/>
          <p:nvPr/>
        </p:nvPicPr>
        <p:blipFill rotWithShape="1">
          <a:blip r:embed="rId4">
            <a:alphaModFix/>
          </a:blip>
          <a:srcRect b="34745" l="11940" r="19042" t="27810"/>
          <a:stretch/>
        </p:blipFill>
        <p:spPr>
          <a:xfrm>
            <a:off x="7457952" y="2443465"/>
            <a:ext cx="1227383" cy="407585"/>
          </a:xfrm>
          <a:prstGeom prst="rect">
            <a:avLst/>
          </a:prstGeom>
          <a:noFill/>
          <a:ln>
            <a:noFill/>
          </a:ln>
        </p:spPr>
      </p:pic>
      <p:sp>
        <p:nvSpPr>
          <p:cNvPr id="183" name="Google Shape;183;p27"/>
          <p:cNvSpPr txBox="1"/>
          <p:nvPr/>
        </p:nvSpPr>
        <p:spPr>
          <a:xfrm>
            <a:off x="7416689" y="694825"/>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Linking with Google</a:t>
            </a:r>
            <a:endParaRPr sz="900">
              <a:latin typeface="Roboto Mono Regular"/>
              <a:ea typeface="Roboto Mono Regular"/>
              <a:cs typeface="Roboto Mono Regular"/>
              <a:sym typeface="Roboto Mono Regular"/>
            </a:endParaRPr>
          </a:p>
        </p:txBody>
      </p:sp>
      <p:sp>
        <p:nvSpPr>
          <p:cNvPr id="184" name="Google Shape;184;p27"/>
          <p:cNvSpPr txBox="1"/>
          <p:nvPr/>
        </p:nvSpPr>
        <p:spPr>
          <a:xfrm>
            <a:off x="7458188" y="1260265"/>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Weekly Agendas</a:t>
            </a:r>
            <a:endParaRPr sz="900">
              <a:latin typeface="Roboto Mono Regular"/>
              <a:ea typeface="Roboto Mono Regular"/>
              <a:cs typeface="Roboto Mono Regular"/>
              <a:sym typeface="Roboto Mono Regular"/>
            </a:endParaRPr>
          </a:p>
        </p:txBody>
      </p:sp>
      <p:sp>
        <p:nvSpPr>
          <p:cNvPr id="185" name="Google Shape;185;p27"/>
          <p:cNvSpPr txBox="1"/>
          <p:nvPr/>
        </p:nvSpPr>
        <p:spPr>
          <a:xfrm>
            <a:off x="7420364" y="1569152"/>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Google Assignments</a:t>
            </a:r>
            <a:endParaRPr sz="900">
              <a:latin typeface="Roboto Mono Regular"/>
              <a:ea typeface="Roboto Mono Regular"/>
              <a:cs typeface="Roboto Mono Regular"/>
              <a:sym typeface="Roboto Mono Regular"/>
            </a:endParaRPr>
          </a:p>
        </p:txBody>
      </p:sp>
      <p:sp>
        <p:nvSpPr>
          <p:cNvPr id="186" name="Google Shape;186;p27"/>
          <p:cNvSpPr txBox="1"/>
          <p:nvPr/>
        </p:nvSpPr>
        <p:spPr>
          <a:xfrm>
            <a:off x="7355600" y="2005665"/>
            <a:ext cx="1427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Schoology Assessments</a:t>
            </a:r>
            <a:endParaRPr sz="900">
              <a:latin typeface="Roboto Mono Regular"/>
              <a:ea typeface="Roboto Mono Regular"/>
              <a:cs typeface="Roboto Mono Regular"/>
              <a:sym typeface="Roboto Mono Regular"/>
            </a:endParaRPr>
          </a:p>
        </p:txBody>
      </p:sp>
      <p:sp>
        <p:nvSpPr>
          <p:cNvPr id="187" name="Google Shape;187;p27"/>
          <p:cNvSpPr txBox="1"/>
          <p:nvPr/>
        </p:nvSpPr>
        <p:spPr>
          <a:xfrm>
            <a:off x="7394317" y="241170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Messaging Teachers</a:t>
            </a:r>
            <a:endParaRPr sz="900">
              <a:latin typeface="Roboto Mono Regular"/>
              <a:ea typeface="Roboto Mono Regular"/>
              <a:cs typeface="Roboto Mono Regular"/>
              <a:sym typeface="Roboto Mono Regular"/>
            </a:endParaRPr>
          </a:p>
        </p:txBody>
      </p:sp>
      <p:pic>
        <p:nvPicPr>
          <p:cNvPr id="188" name="Google Shape;188;p27">
            <a:hlinkClick action="ppaction://hlinksldjump" r:id="rId13"/>
          </p:cNvPr>
          <p:cNvPicPr preferRelativeResize="0"/>
          <p:nvPr/>
        </p:nvPicPr>
        <p:blipFill rotWithShape="1">
          <a:blip r:embed="rId4">
            <a:alphaModFix/>
          </a:blip>
          <a:srcRect b="34528" l="11934" r="19043" t="26442"/>
          <a:stretch/>
        </p:blipFill>
        <p:spPr>
          <a:xfrm>
            <a:off x="7446577" y="2880807"/>
            <a:ext cx="1227383" cy="424827"/>
          </a:xfrm>
          <a:prstGeom prst="rect">
            <a:avLst/>
          </a:prstGeom>
          <a:noFill/>
          <a:ln>
            <a:noFill/>
          </a:ln>
        </p:spPr>
      </p:pic>
      <p:sp>
        <p:nvSpPr>
          <p:cNvPr id="189" name="Google Shape;189;p27"/>
          <p:cNvSpPr txBox="1"/>
          <p:nvPr/>
        </p:nvSpPr>
        <p:spPr>
          <a:xfrm>
            <a:off x="7383102" y="2970131"/>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Calendar</a:t>
            </a:r>
            <a:endParaRPr sz="900">
              <a:latin typeface="Roboto Mono Regular"/>
              <a:ea typeface="Roboto Mono Regular"/>
              <a:cs typeface="Roboto Mono Regular"/>
              <a:sym typeface="Roboto Mono Regular"/>
            </a:endParaRPr>
          </a:p>
        </p:txBody>
      </p:sp>
      <p:pic>
        <p:nvPicPr>
          <p:cNvPr id="190" name="Google Shape;190;p27">
            <a:hlinkClick action="ppaction://hlinksldjump" r:id="rId14"/>
          </p:cNvPr>
          <p:cNvPicPr preferRelativeResize="0"/>
          <p:nvPr/>
        </p:nvPicPr>
        <p:blipFill rotWithShape="1">
          <a:blip r:embed="rId4">
            <a:alphaModFix/>
          </a:blip>
          <a:srcRect b="34244" l="11934" r="19749" t="26727"/>
          <a:stretch/>
        </p:blipFill>
        <p:spPr>
          <a:xfrm>
            <a:off x="7457952" y="3320273"/>
            <a:ext cx="1214878" cy="424827"/>
          </a:xfrm>
          <a:prstGeom prst="rect">
            <a:avLst/>
          </a:prstGeom>
          <a:noFill/>
          <a:ln>
            <a:noFill/>
          </a:ln>
        </p:spPr>
      </p:pic>
      <p:sp>
        <p:nvSpPr>
          <p:cNvPr id="191" name="Google Shape;191;p27"/>
          <p:cNvSpPr txBox="1"/>
          <p:nvPr/>
        </p:nvSpPr>
        <p:spPr>
          <a:xfrm>
            <a:off x="7394317" y="3406494"/>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Notifications</a:t>
            </a:r>
            <a:endParaRPr sz="900">
              <a:latin typeface="Roboto Mono Regular"/>
              <a:ea typeface="Roboto Mono Regular"/>
              <a:cs typeface="Roboto Mono Regular"/>
              <a:sym typeface="Roboto Mono Regular"/>
            </a:endParaRPr>
          </a:p>
        </p:txBody>
      </p:sp>
      <p:pic>
        <p:nvPicPr>
          <p:cNvPr id="192" name="Google Shape;192;p27"/>
          <p:cNvPicPr preferRelativeResize="0"/>
          <p:nvPr/>
        </p:nvPicPr>
        <p:blipFill>
          <a:blip r:embed="rId15">
            <a:alphaModFix/>
          </a:blip>
          <a:stretch>
            <a:fillRect/>
          </a:stretch>
        </p:blipFill>
        <p:spPr>
          <a:xfrm rot="-634443">
            <a:off x="4638310" y="-157091"/>
            <a:ext cx="1939305" cy="1874256"/>
          </a:xfrm>
          <a:prstGeom prst="rect">
            <a:avLst/>
          </a:prstGeom>
          <a:noFill/>
          <a:ln>
            <a:noFill/>
          </a:ln>
          <a:effectLst>
            <a:outerShdw blurRad="100013" rotWithShape="0" algn="bl" dir="1800000" dist="47625">
              <a:srgbClr val="000000">
                <a:alpha val="44000"/>
              </a:srgbClr>
            </a:outerShdw>
          </a:effectLst>
        </p:spPr>
      </p:pic>
      <p:sp>
        <p:nvSpPr>
          <p:cNvPr id="193" name="Google Shape;193;p27"/>
          <p:cNvSpPr txBox="1"/>
          <p:nvPr>
            <p:ph idx="4294967295" type="subTitle"/>
          </p:nvPr>
        </p:nvSpPr>
        <p:spPr>
          <a:xfrm rot="-640572">
            <a:off x="4787729" y="548731"/>
            <a:ext cx="1718141" cy="771135"/>
          </a:xfrm>
          <a:prstGeom prst="rect">
            <a:avLst/>
          </a:prstGeom>
        </p:spPr>
        <p:txBody>
          <a:bodyPr anchorCtr="0" anchor="ctr" bIns="0" lIns="91425" spcFirstLastPara="1" rIns="91425" wrap="square" tIns="0">
            <a:noAutofit/>
          </a:bodyPr>
          <a:lstStyle/>
          <a:p>
            <a:pPr indent="0" lvl="0" marL="0" rtl="0" algn="ctr">
              <a:spcBef>
                <a:spcPts val="0"/>
              </a:spcBef>
              <a:spcAft>
                <a:spcPts val="0"/>
              </a:spcAft>
              <a:buClr>
                <a:schemeClr val="dk1"/>
              </a:buClr>
              <a:buSzPts val="1100"/>
              <a:buFont typeface="Arial"/>
              <a:buNone/>
            </a:pPr>
            <a:r>
              <a:rPr lang="en" sz="1000">
                <a:solidFill>
                  <a:srgbClr val="000000"/>
                </a:solidFill>
              </a:rPr>
              <a:t>When in </a:t>
            </a:r>
            <a:r>
              <a:rPr lang="en" sz="1000">
                <a:solidFill>
                  <a:srgbClr val="000000"/>
                </a:solidFill>
              </a:rPr>
              <a:t>doubt</a:t>
            </a:r>
            <a:r>
              <a:rPr lang="en" sz="1000">
                <a:solidFill>
                  <a:srgbClr val="000000"/>
                </a:solidFill>
              </a:rPr>
              <a:t> EVER on Schoology, click the blue help button to access the searchable user guide.</a:t>
            </a:r>
            <a:endParaRPr sz="1000">
              <a:solidFill>
                <a:srgbClr val="000000"/>
              </a:solidFill>
            </a:endParaRPr>
          </a:p>
        </p:txBody>
      </p:sp>
      <p:pic>
        <p:nvPicPr>
          <p:cNvPr id="194" name="Google Shape;194;p27"/>
          <p:cNvPicPr preferRelativeResize="0"/>
          <p:nvPr/>
        </p:nvPicPr>
        <p:blipFill rotWithShape="1">
          <a:blip r:embed="rId16">
            <a:alphaModFix/>
          </a:blip>
          <a:srcRect b="0" l="30189" r="9031" t="39889"/>
          <a:stretch/>
        </p:blipFill>
        <p:spPr>
          <a:xfrm>
            <a:off x="3666750" y="1292950"/>
            <a:ext cx="613650" cy="566825"/>
          </a:xfrm>
          <a:prstGeom prst="rect">
            <a:avLst/>
          </a:prstGeom>
          <a:noFill/>
          <a:ln>
            <a:noFill/>
          </a:ln>
        </p:spPr>
      </p:pic>
      <p:pic>
        <p:nvPicPr>
          <p:cNvPr id="195" name="Google Shape;195;p27"/>
          <p:cNvPicPr preferRelativeResize="0"/>
          <p:nvPr/>
        </p:nvPicPr>
        <p:blipFill>
          <a:blip r:embed="rId9">
            <a:alphaModFix amt="80000"/>
          </a:blip>
          <a:stretch>
            <a:fillRect/>
          </a:stretch>
        </p:blipFill>
        <p:spPr>
          <a:xfrm flipH="1" rot="-2982635">
            <a:off x="4085998" y="1366873"/>
            <a:ext cx="1124399" cy="510030"/>
          </a:xfrm>
          <a:prstGeom prst="rect">
            <a:avLst/>
          </a:prstGeom>
          <a:noFill/>
          <a:ln>
            <a:noFill/>
          </a:ln>
        </p:spPr>
      </p:pic>
      <p:pic>
        <p:nvPicPr>
          <p:cNvPr id="196" name="Google Shape;196;p27">
            <a:hlinkClick action="ppaction://hlinksldjump" r:id="rId17"/>
          </p:cNvPr>
          <p:cNvPicPr preferRelativeResize="0"/>
          <p:nvPr/>
        </p:nvPicPr>
        <p:blipFill rotWithShape="1">
          <a:blip r:embed="rId4">
            <a:alphaModFix/>
          </a:blip>
          <a:srcRect b="34244" l="11934" r="19749" t="26727"/>
          <a:stretch/>
        </p:blipFill>
        <p:spPr>
          <a:xfrm>
            <a:off x="7514814" y="3842873"/>
            <a:ext cx="1214878" cy="424827"/>
          </a:xfrm>
          <a:prstGeom prst="rect">
            <a:avLst/>
          </a:prstGeom>
          <a:noFill/>
          <a:ln>
            <a:noFill/>
          </a:ln>
        </p:spPr>
      </p:pic>
      <p:sp>
        <p:nvSpPr>
          <p:cNvPr id="197" name="Google Shape;197;p27"/>
          <p:cNvSpPr txBox="1"/>
          <p:nvPr/>
        </p:nvSpPr>
        <p:spPr>
          <a:xfrm>
            <a:off x="7458205" y="3814444"/>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Grades and Feedback</a:t>
            </a:r>
            <a:endParaRPr sz="900">
              <a:latin typeface="Roboto Mono Regular"/>
              <a:ea typeface="Roboto Mono Regular"/>
              <a:cs typeface="Roboto Mono Regular"/>
              <a:sym typeface="Roboto Mono Regul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6"/>
          <p:cNvSpPr txBox="1"/>
          <p:nvPr>
            <p:ph type="title"/>
          </p:nvPr>
        </p:nvSpPr>
        <p:spPr>
          <a:xfrm>
            <a:off x="2838275" y="1188147"/>
            <a:ext cx="4001700" cy="113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There are </a:t>
            </a:r>
            <a:r>
              <a:rPr lang="en" sz="2400">
                <a:solidFill>
                  <a:schemeClr val="accent4"/>
                </a:solidFill>
              </a:rPr>
              <a:t>so</a:t>
            </a:r>
            <a:r>
              <a:rPr lang="en" sz="2400"/>
              <a:t> </a:t>
            </a:r>
            <a:r>
              <a:rPr lang="en" sz="2400">
                <a:solidFill>
                  <a:schemeClr val="accent4"/>
                </a:solidFill>
              </a:rPr>
              <a:t>many</a:t>
            </a:r>
            <a:r>
              <a:rPr lang="en" sz="2400"/>
              <a:t> things you can do in schoology!</a:t>
            </a:r>
            <a:endParaRPr sz="2400"/>
          </a:p>
        </p:txBody>
      </p:sp>
      <p:sp>
        <p:nvSpPr>
          <p:cNvPr id="450" name="Google Shape;450;p36"/>
          <p:cNvSpPr txBox="1"/>
          <p:nvPr>
            <p:ph idx="1" type="body"/>
          </p:nvPr>
        </p:nvSpPr>
        <p:spPr>
          <a:xfrm>
            <a:off x="2790125" y="2461700"/>
            <a:ext cx="41250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300"/>
              <a:t>Ready for master level? Click the icon below to try working on the schoology master level checklist.  Each item is linked to the schoology student guide.</a:t>
            </a:r>
            <a:endParaRPr sz="1300"/>
          </a:p>
        </p:txBody>
      </p:sp>
      <p:pic>
        <p:nvPicPr>
          <p:cNvPr id="451" name="Google Shape;451;p36"/>
          <p:cNvPicPr preferRelativeResize="0"/>
          <p:nvPr/>
        </p:nvPicPr>
        <p:blipFill rotWithShape="1">
          <a:blip r:embed="rId3">
            <a:alphaModFix amt="78000"/>
          </a:blip>
          <a:srcRect b="0" l="19967" r="0" t="0"/>
          <a:stretch/>
        </p:blipFill>
        <p:spPr>
          <a:xfrm rot="3044710">
            <a:off x="2390370" y="728887"/>
            <a:ext cx="1031784" cy="532059"/>
          </a:xfrm>
          <a:prstGeom prst="rect">
            <a:avLst/>
          </a:prstGeom>
          <a:noFill/>
          <a:ln>
            <a:noFill/>
          </a:ln>
        </p:spPr>
      </p:pic>
      <p:pic>
        <p:nvPicPr>
          <p:cNvPr id="452" name="Google Shape;452;p36"/>
          <p:cNvPicPr preferRelativeResize="0"/>
          <p:nvPr/>
        </p:nvPicPr>
        <p:blipFill>
          <a:blip r:embed="rId4">
            <a:alphaModFix/>
          </a:blip>
          <a:stretch>
            <a:fillRect/>
          </a:stretch>
        </p:blipFill>
        <p:spPr>
          <a:xfrm>
            <a:off x="3448050" y="2135785"/>
            <a:ext cx="2610150" cy="325925"/>
          </a:xfrm>
          <a:prstGeom prst="rect">
            <a:avLst/>
          </a:prstGeom>
          <a:noFill/>
          <a:ln>
            <a:noFill/>
          </a:ln>
        </p:spPr>
      </p:pic>
      <p:pic>
        <p:nvPicPr>
          <p:cNvPr id="453" name="Google Shape;453;p36">
            <a:hlinkClick r:id="rId5"/>
          </p:cNvPr>
          <p:cNvPicPr preferRelativeResize="0"/>
          <p:nvPr/>
        </p:nvPicPr>
        <p:blipFill>
          <a:blip r:embed="rId6">
            <a:alphaModFix/>
          </a:blip>
          <a:stretch>
            <a:fillRect/>
          </a:stretch>
        </p:blipFill>
        <p:spPr>
          <a:xfrm>
            <a:off x="3562713" y="3476750"/>
            <a:ext cx="2579827" cy="1076200"/>
          </a:xfrm>
          <a:prstGeom prst="rect">
            <a:avLst/>
          </a:prstGeom>
          <a:noFill/>
          <a:ln>
            <a:noFill/>
          </a:ln>
        </p:spPr>
      </p:pic>
      <p:sp>
        <p:nvSpPr>
          <p:cNvPr id="454" name="Google Shape;454;p36"/>
          <p:cNvSpPr txBox="1"/>
          <p:nvPr/>
        </p:nvSpPr>
        <p:spPr>
          <a:xfrm rot="-672743">
            <a:off x="4619612" y="3448040"/>
            <a:ext cx="1209587" cy="60953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Sue Ellen Francisco"/>
                <a:ea typeface="Sue Ellen Francisco"/>
                <a:cs typeface="Sue Ellen Francisco"/>
                <a:sym typeface="Sue Ellen Francisco"/>
              </a:rPr>
              <a:t>Master Level</a:t>
            </a:r>
            <a:endParaRPr sz="2000">
              <a:solidFill>
                <a:srgbClr val="FFFFFF"/>
              </a:solidFill>
              <a:latin typeface="Sue Ellen Francisco"/>
              <a:ea typeface="Sue Ellen Francisco"/>
              <a:cs typeface="Sue Ellen Francisco"/>
              <a:sym typeface="Sue Ellen Francisco"/>
            </a:endParaRPr>
          </a:p>
        </p:txBody>
      </p:sp>
      <p:pic>
        <p:nvPicPr>
          <p:cNvPr id="455" name="Google Shape;455;p36">
            <a:hlinkClick action="ppaction://hlinkshowjump?jump=firstslide"/>
          </p:cNvPr>
          <p:cNvPicPr preferRelativeResize="0"/>
          <p:nvPr/>
        </p:nvPicPr>
        <p:blipFill>
          <a:blip r:embed="rId7">
            <a:alphaModFix/>
          </a:blip>
          <a:stretch>
            <a:fillRect/>
          </a:stretch>
        </p:blipFill>
        <p:spPr>
          <a:xfrm rot="-159627">
            <a:off x="6528275" y="615986"/>
            <a:ext cx="304800" cy="30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8" title="Connecting Google to your Schoology.webm">
            <a:hlinkClick r:id="rId3"/>
          </p:cNvPr>
          <p:cNvPicPr preferRelativeResize="0"/>
          <p:nvPr/>
        </p:nvPicPr>
        <p:blipFill>
          <a:blip r:embed="rId4">
            <a:alphaModFix/>
          </a:blip>
          <a:stretch>
            <a:fillRect/>
          </a:stretch>
        </p:blipFill>
        <p:spPr>
          <a:xfrm>
            <a:off x="4643275" y="1640850"/>
            <a:ext cx="3971927" cy="2482450"/>
          </a:xfrm>
          <a:prstGeom prst="rect">
            <a:avLst/>
          </a:prstGeom>
          <a:noFill/>
          <a:ln>
            <a:noFill/>
          </a:ln>
        </p:spPr>
      </p:pic>
      <p:sp>
        <p:nvSpPr>
          <p:cNvPr id="203" name="Google Shape;203;p28"/>
          <p:cNvSpPr txBox="1"/>
          <p:nvPr>
            <p:ph idx="1" type="body"/>
          </p:nvPr>
        </p:nvSpPr>
        <p:spPr>
          <a:xfrm>
            <a:off x="1274075" y="1436550"/>
            <a:ext cx="3224100" cy="2927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Many assignments you will complete will be via the google suite of tools.  Schoology is designed to work with google. You will need to authorize your Madison City Schools schoology and google accounts to talk to one another.  </a:t>
            </a:r>
            <a:endParaRPr sz="2000"/>
          </a:p>
        </p:txBody>
      </p:sp>
      <p:sp>
        <p:nvSpPr>
          <p:cNvPr id="204" name="Google Shape;204;p28"/>
          <p:cNvSpPr txBox="1"/>
          <p:nvPr>
            <p:ph type="title"/>
          </p:nvPr>
        </p:nvSpPr>
        <p:spPr>
          <a:xfrm>
            <a:off x="761100" y="387425"/>
            <a:ext cx="371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Linking Your Account with Google</a:t>
            </a:r>
            <a:endParaRPr sz="1800"/>
          </a:p>
        </p:txBody>
      </p:sp>
      <p:pic>
        <p:nvPicPr>
          <p:cNvPr id="205" name="Google Shape;205;p28"/>
          <p:cNvPicPr preferRelativeResize="0"/>
          <p:nvPr/>
        </p:nvPicPr>
        <p:blipFill>
          <a:blip r:embed="rId5">
            <a:alphaModFix amt="56000"/>
          </a:blip>
          <a:stretch>
            <a:fillRect/>
          </a:stretch>
        </p:blipFill>
        <p:spPr>
          <a:xfrm rot="10800000">
            <a:off x="879799" y="778825"/>
            <a:ext cx="3397425" cy="216200"/>
          </a:xfrm>
          <a:prstGeom prst="rect">
            <a:avLst/>
          </a:prstGeom>
          <a:noFill/>
          <a:ln>
            <a:noFill/>
          </a:ln>
        </p:spPr>
      </p:pic>
      <p:sp>
        <p:nvSpPr>
          <p:cNvPr id="206" name="Google Shape;206;p28"/>
          <p:cNvSpPr/>
          <p:nvPr/>
        </p:nvSpPr>
        <p:spPr>
          <a:xfrm rot="-2148808">
            <a:off x="4488224" y="1600800"/>
            <a:ext cx="647414" cy="266322"/>
          </a:xfrm>
          <a:custGeom>
            <a:rect b="b" l="l" r="r" t="t"/>
            <a:pathLst>
              <a:path extrusionOk="0" h="14902" w="36226">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07" name="Google Shape;207;p28"/>
          <p:cNvSpPr/>
          <p:nvPr/>
        </p:nvSpPr>
        <p:spPr>
          <a:xfrm>
            <a:off x="8221025" y="1319861"/>
            <a:ext cx="504629" cy="656495"/>
          </a:xfrm>
          <a:custGeom>
            <a:rect b="b" l="l" r="r" t="t"/>
            <a:pathLst>
              <a:path extrusionOk="0" h="36727" w="28231">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pic>
        <p:nvPicPr>
          <p:cNvPr id="208" name="Google Shape;208;p28"/>
          <p:cNvPicPr preferRelativeResize="0"/>
          <p:nvPr/>
        </p:nvPicPr>
        <p:blipFill>
          <a:blip r:embed="rId6">
            <a:alphaModFix amt="80000"/>
          </a:blip>
          <a:stretch>
            <a:fillRect/>
          </a:stretch>
        </p:blipFill>
        <p:spPr>
          <a:xfrm flipH="1" rot="-10076053">
            <a:off x="4396493" y="544577"/>
            <a:ext cx="1579415" cy="716443"/>
          </a:xfrm>
          <a:prstGeom prst="rect">
            <a:avLst/>
          </a:prstGeom>
          <a:noFill/>
          <a:ln>
            <a:noFill/>
          </a:ln>
        </p:spPr>
      </p:pic>
      <p:pic>
        <p:nvPicPr>
          <p:cNvPr id="209" name="Google Shape;209;p28">
            <a:hlinkClick action="ppaction://hlinkshowjump?jump=firstslide"/>
          </p:cNvPr>
          <p:cNvPicPr preferRelativeResize="0"/>
          <p:nvPr/>
        </p:nvPicPr>
        <p:blipFill>
          <a:blip r:embed="rId7">
            <a:alphaModFix/>
          </a:blip>
          <a:stretch>
            <a:fillRect/>
          </a:stretch>
        </p:blipFill>
        <p:spPr>
          <a:xfrm rot="-159627">
            <a:off x="8227925" y="467111"/>
            <a:ext cx="304800" cy="304800"/>
          </a:xfrm>
          <a:prstGeom prst="rect">
            <a:avLst/>
          </a:prstGeom>
          <a:noFill/>
          <a:ln>
            <a:noFill/>
          </a:ln>
        </p:spPr>
      </p:pic>
      <p:pic>
        <p:nvPicPr>
          <p:cNvPr id="210" name="Google Shape;210;p28">
            <a:hlinkClick action="ppaction://hlinksldjump" r:id="rId8"/>
          </p:cNvPr>
          <p:cNvPicPr preferRelativeResize="0"/>
          <p:nvPr/>
        </p:nvPicPr>
        <p:blipFill rotWithShape="1">
          <a:blip r:embed="rId9">
            <a:alphaModFix/>
          </a:blip>
          <a:srcRect b="33244" l="11941" r="19743" t="27726"/>
          <a:stretch/>
        </p:blipFill>
        <p:spPr>
          <a:xfrm>
            <a:off x="-54273" y="1657581"/>
            <a:ext cx="1214878" cy="424827"/>
          </a:xfrm>
          <a:prstGeom prst="rect">
            <a:avLst/>
          </a:prstGeom>
          <a:noFill/>
          <a:ln>
            <a:noFill/>
          </a:ln>
        </p:spPr>
      </p:pic>
      <p:pic>
        <p:nvPicPr>
          <p:cNvPr id="211" name="Google Shape;211;p28">
            <a:hlinkClick action="ppaction://hlinksldjump" r:id="rId10"/>
          </p:cNvPr>
          <p:cNvPicPr preferRelativeResize="0"/>
          <p:nvPr/>
        </p:nvPicPr>
        <p:blipFill rotWithShape="1">
          <a:blip r:embed="rId11">
            <a:alphaModFix/>
          </a:blip>
          <a:srcRect b="35616" l="12580" r="19673" t="28916"/>
          <a:stretch/>
        </p:blipFill>
        <p:spPr>
          <a:xfrm>
            <a:off x="-42919" y="1219218"/>
            <a:ext cx="1204655" cy="384741"/>
          </a:xfrm>
          <a:prstGeom prst="rect">
            <a:avLst/>
          </a:prstGeom>
          <a:noFill/>
          <a:ln>
            <a:noFill/>
          </a:ln>
        </p:spPr>
      </p:pic>
      <p:pic>
        <p:nvPicPr>
          <p:cNvPr id="212" name="Google Shape;212;p28">
            <a:hlinkClick action="ppaction://hlinksldjump" r:id="rId12"/>
          </p:cNvPr>
          <p:cNvPicPr preferRelativeResize="0"/>
          <p:nvPr/>
        </p:nvPicPr>
        <p:blipFill rotWithShape="1">
          <a:blip r:embed="rId9">
            <a:alphaModFix/>
          </a:blip>
          <a:srcRect b="35028" l="12580" r="19673" t="27528"/>
          <a:stretch/>
        </p:blipFill>
        <p:spPr>
          <a:xfrm>
            <a:off x="-42919" y="2070705"/>
            <a:ext cx="1204655" cy="407585"/>
          </a:xfrm>
          <a:prstGeom prst="rect">
            <a:avLst/>
          </a:prstGeom>
          <a:noFill/>
          <a:ln>
            <a:noFill/>
          </a:ln>
        </p:spPr>
      </p:pic>
      <p:pic>
        <p:nvPicPr>
          <p:cNvPr id="213" name="Google Shape;213;p28">
            <a:hlinkClick action="ppaction://hlinksldjump" r:id="rId13"/>
          </p:cNvPr>
          <p:cNvPicPr preferRelativeResize="0"/>
          <p:nvPr/>
        </p:nvPicPr>
        <p:blipFill rotWithShape="1">
          <a:blip r:embed="rId11">
            <a:alphaModFix/>
          </a:blip>
          <a:srcRect b="35475" l="12243" r="19202" t="27956"/>
          <a:stretch/>
        </p:blipFill>
        <p:spPr>
          <a:xfrm>
            <a:off x="-65648" y="2498572"/>
            <a:ext cx="1275706" cy="396694"/>
          </a:xfrm>
          <a:prstGeom prst="rect">
            <a:avLst/>
          </a:prstGeom>
          <a:noFill/>
          <a:ln>
            <a:noFill/>
          </a:ln>
        </p:spPr>
      </p:pic>
      <p:pic>
        <p:nvPicPr>
          <p:cNvPr id="214" name="Google Shape;214;p28">
            <a:hlinkClick action="ppaction://hlinksldjump" r:id="rId14"/>
          </p:cNvPr>
          <p:cNvPicPr preferRelativeResize="0"/>
          <p:nvPr/>
        </p:nvPicPr>
        <p:blipFill rotWithShape="1">
          <a:blip r:embed="rId9">
            <a:alphaModFix/>
          </a:blip>
          <a:srcRect b="34745" l="11940" r="19042" t="27810"/>
          <a:stretch/>
        </p:blipFill>
        <p:spPr>
          <a:xfrm>
            <a:off x="-54273" y="2916090"/>
            <a:ext cx="1227383" cy="407585"/>
          </a:xfrm>
          <a:prstGeom prst="rect">
            <a:avLst/>
          </a:prstGeom>
          <a:noFill/>
          <a:ln>
            <a:noFill/>
          </a:ln>
        </p:spPr>
      </p:pic>
      <p:sp>
        <p:nvSpPr>
          <p:cNvPr id="215" name="Google Shape;215;p28"/>
          <p:cNvSpPr txBox="1"/>
          <p:nvPr/>
        </p:nvSpPr>
        <p:spPr>
          <a:xfrm>
            <a:off x="-95536" y="116745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Linking with Google</a:t>
            </a:r>
            <a:endParaRPr sz="900">
              <a:latin typeface="Roboto Mono Regular"/>
              <a:ea typeface="Roboto Mono Regular"/>
              <a:cs typeface="Roboto Mono Regular"/>
              <a:sym typeface="Roboto Mono Regular"/>
            </a:endParaRPr>
          </a:p>
        </p:txBody>
      </p:sp>
      <p:sp>
        <p:nvSpPr>
          <p:cNvPr id="216" name="Google Shape;216;p28"/>
          <p:cNvSpPr txBox="1"/>
          <p:nvPr/>
        </p:nvSpPr>
        <p:spPr>
          <a:xfrm>
            <a:off x="-54037" y="173289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Weekly Agendas</a:t>
            </a:r>
            <a:endParaRPr sz="900">
              <a:latin typeface="Roboto Mono Regular"/>
              <a:ea typeface="Roboto Mono Regular"/>
              <a:cs typeface="Roboto Mono Regular"/>
              <a:sym typeface="Roboto Mono Regular"/>
            </a:endParaRPr>
          </a:p>
        </p:txBody>
      </p:sp>
      <p:sp>
        <p:nvSpPr>
          <p:cNvPr id="217" name="Google Shape;217;p28"/>
          <p:cNvSpPr txBox="1"/>
          <p:nvPr/>
        </p:nvSpPr>
        <p:spPr>
          <a:xfrm>
            <a:off x="-91861" y="2041777"/>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Google Assignments</a:t>
            </a:r>
            <a:endParaRPr sz="900">
              <a:latin typeface="Roboto Mono Regular"/>
              <a:ea typeface="Roboto Mono Regular"/>
              <a:cs typeface="Roboto Mono Regular"/>
              <a:sym typeface="Roboto Mono Regular"/>
            </a:endParaRPr>
          </a:p>
        </p:txBody>
      </p:sp>
      <p:sp>
        <p:nvSpPr>
          <p:cNvPr id="218" name="Google Shape;218;p28"/>
          <p:cNvSpPr txBox="1"/>
          <p:nvPr/>
        </p:nvSpPr>
        <p:spPr>
          <a:xfrm>
            <a:off x="-156625" y="2478290"/>
            <a:ext cx="1427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Schoology Assessments</a:t>
            </a:r>
            <a:endParaRPr sz="900">
              <a:latin typeface="Roboto Mono Regular"/>
              <a:ea typeface="Roboto Mono Regular"/>
              <a:cs typeface="Roboto Mono Regular"/>
              <a:sym typeface="Roboto Mono Regular"/>
            </a:endParaRPr>
          </a:p>
        </p:txBody>
      </p:sp>
      <p:sp>
        <p:nvSpPr>
          <p:cNvPr id="219" name="Google Shape;219;p28"/>
          <p:cNvSpPr txBox="1"/>
          <p:nvPr/>
        </p:nvSpPr>
        <p:spPr>
          <a:xfrm>
            <a:off x="-117908" y="2884325"/>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Messaging Teachers</a:t>
            </a:r>
            <a:endParaRPr sz="900">
              <a:latin typeface="Roboto Mono Regular"/>
              <a:ea typeface="Roboto Mono Regular"/>
              <a:cs typeface="Roboto Mono Regular"/>
              <a:sym typeface="Roboto Mono Regular"/>
            </a:endParaRPr>
          </a:p>
        </p:txBody>
      </p:sp>
      <p:pic>
        <p:nvPicPr>
          <p:cNvPr id="220" name="Google Shape;220;p28">
            <a:hlinkClick action="ppaction://hlinksldjump" r:id="rId15"/>
          </p:cNvPr>
          <p:cNvPicPr preferRelativeResize="0"/>
          <p:nvPr/>
        </p:nvPicPr>
        <p:blipFill rotWithShape="1">
          <a:blip r:embed="rId9">
            <a:alphaModFix/>
          </a:blip>
          <a:srcRect b="34528" l="11934" r="19043" t="26442"/>
          <a:stretch/>
        </p:blipFill>
        <p:spPr>
          <a:xfrm>
            <a:off x="-65648" y="3353432"/>
            <a:ext cx="1227383" cy="424827"/>
          </a:xfrm>
          <a:prstGeom prst="rect">
            <a:avLst/>
          </a:prstGeom>
          <a:noFill/>
          <a:ln>
            <a:noFill/>
          </a:ln>
        </p:spPr>
      </p:pic>
      <p:sp>
        <p:nvSpPr>
          <p:cNvPr id="221" name="Google Shape;221;p28"/>
          <p:cNvSpPr txBox="1"/>
          <p:nvPr/>
        </p:nvSpPr>
        <p:spPr>
          <a:xfrm>
            <a:off x="-129123" y="3442756"/>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Calendar</a:t>
            </a:r>
            <a:endParaRPr sz="900">
              <a:latin typeface="Roboto Mono Regular"/>
              <a:ea typeface="Roboto Mono Regular"/>
              <a:cs typeface="Roboto Mono Regular"/>
              <a:sym typeface="Roboto Mono Regular"/>
            </a:endParaRPr>
          </a:p>
        </p:txBody>
      </p:sp>
      <p:pic>
        <p:nvPicPr>
          <p:cNvPr id="222" name="Google Shape;222;p28">
            <a:hlinkClick action="ppaction://hlinksldjump" r:id="rId16"/>
          </p:cNvPr>
          <p:cNvPicPr preferRelativeResize="0"/>
          <p:nvPr/>
        </p:nvPicPr>
        <p:blipFill rotWithShape="1">
          <a:blip r:embed="rId9">
            <a:alphaModFix/>
          </a:blip>
          <a:srcRect b="34244" l="11934" r="19749" t="26727"/>
          <a:stretch/>
        </p:blipFill>
        <p:spPr>
          <a:xfrm>
            <a:off x="-54273" y="3792898"/>
            <a:ext cx="1214878" cy="424827"/>
          </a:xfrm>
          <a:prstGeom prst="rect">
            <a:avLst/>
          </a:prstGeom>
          <a:noFill/>
          <a:ln>
            <a:noFill/>
          </a:ln>
        </p:spPr>
      </p:pic>
      <p:sp>
        <p:nvSpPr>
          <p:cNvPr id="223" name="Google Shape;223;p28"/>
          <p:cNvSpPr txBox="1"/>
          <p:nvPr/>
        </p:nvSpPr>
        <p:spPr>
          <a:xfrm>
            <a:off x="-117908" y="387911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Notifications</a:t>
            </a:r>
            <a:endParaRPr sz="900">
              <a:latin typeface="Roboto Mono Regular"/>
              <a:ea typeface="Roboto Mono Regular"/>
              <a:cs typeface="Roboto Mono Regular"/>
              <a:sym typeface="Roboto Mono Regular"/>
            </a:endParaRPr>
          </a:p>
        </p:txBody>
      </p:sp>
      <p:pic>
        <p:nvPicPr>
          <p:cNvPr id="224" name="Google Shape;224;p28">
            <a:hlinkClick action="ppaction://hlinksldjump" r:id="rId17"/>
          </p:cNvPr>
          <p:cNvPicPr preferRelativeResize="0"/>
          <p:nvPr/>
        </p:nvPicPr>
        <p:blipFill rotWithShape="1">
          <a:blip r:embed="rId9">
            <a:alphaModFix/>
          </a:blip>
          <a:srcRect b="34244" l="11934" r="19749" t="26727"/>
          <a:stretch/>
        </p:blipFill>
        <p:spPr>
          <a:xfrm>
            <a:off x="2589" y="4315498"/>
            <a:ext cx="1214878" cy="424827"/>
          </a:xfrm>
          <a:prstGeom prst="rect">
            <a:avLst/>
          </a:prstGeom>
          <a:noFill/>
          <a:ln>
            <a:noFill/>
          </a:ln>
        </p:spPr>
      </p:pic>
      <p:sp>
        <p:nvSpPr>
          <p:cNvPr id="225" name="Google Shape;225;p28"/>
          <p:cNvSpPr txBox="1"/>
          <p:nvPr/>
        </p:nvSpPr>
        <p:spPr>
          <a:xfrm>
            <a:off x="-54020" y="428706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Grades and Feedback</a:t>
            </a:r>
            <a:endParaRPr sz="900">
              <a:latin typeface="Roboto Mono Regular"/>
              <a:ea typeface="Roboto Mono Regular"/>
              <a:cs typeface="Roboto Mono Regular"/>
              <a:sym typeface="Roboto Mono Regular"/>
            </a:endParaRPr>
          </a:p>
        </p:txBody>
      </p:sp>
      <p:sp>
        <p:nvSpPr>
          <p:cNvPr id="226" name="Google Shape;226;p28"/>
          <p:cNvSpPr txBox="1"/>
          <p:nvPr/>
        </p:nvSpPr>
        <p:spPr>
          <a:xfrm rot="-907699">
            <a:off x="5938623" y="731236"/>
            <a:ext cx="2187511" cy="3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There is no sound in this video ;)</a:t>
            </a:r>
            <a:endParaRPr>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9"/>
          <p:cNvSpPr txBox="1"/>
          <p:nvPr>
            <p:ph idx="6" type="title"/>
          </p:nvPr>
        </p:nvSpPr>
        <p:spPr>
          <a:xfrm>
            <a:off x="1284175" y="466975"/>
            <a:ext cx="2974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Weekly Agendas</a:t>
            </a:r>
            <a:endParaRPr/>
          </a:p>
        </p:txBody>
      </p:sp>
      <p:sp>
        <p:nvSpPr>
          <p:cNvPr id="232" name="Google Shape;232;p29"/>
          <p:cNvSpPr txBox="1"/>
          <p:nvPr>
            <p:ph idx="4294967295" type="body"/>
          </p:nvPr>
        </p:nvSpPr>
        <p:spPr>
          <a:xfrm>
            <a:off x="1367100" y="1107900"/>
            <a:ext cx="3323100" cy="3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rPr>
              <a:t>Every class has a weekly agenda.  These will be found on Schoology. Pay close attention to where your teachers have placed these in their virtual Schoology classrooms. The weekly agendas have three major parts that are color coded.</a:t>
            </a:r>
            <a:endParaRPr sz="1200">
              <a:solidFill>
                <a:srgbClr val="000000"/>
              </a:solidFill>
            </a:endParaRPr>
          </a:p>
          <a:p>
            <a:pPr indent="0" lvl="0" marL="0" rtl="0" algn="l">
              <a:spcBef>
                <a:spcPts val="1600"/>
              </a:spcBef>
              <a:spcAft>
                <a:spcPts val="0"/>
              </a:spcAft>
              <a:buNone/>
            </a:pPr>
            <a:r>
              <a:rPr lang="en" sz="1100" u="sng">
                <a:solidFill>
                  <a:srgbClr val="6FA8DC"/>
                </a:solidFill>
                <a:highlight>
                  <a:srgbClr val="FFFF00"/>
                </a:highlight>
              </a:rPr>
              <a:t>1.</a:t>
            </a:r>
            <a:r>
              <a:rPr lang="en" sz="1100" u="sng">
                <a:solidFill>
                  <a:srgbClr val="6FA8DC"/>
                </a:solidFill>
                <a:highlight>
                  <a:srgbClr val="FFFF00"/>
                </a:highlight>
              </a:rPr>
              <a:t> Live Meetings (2-3x per week)</a:t>
            </a:r>
            <a:endParaRPr sz="1100" u="sng">
              <a:solidFill>
                <a:srgbClr val="6FA8DC"/>
              </a:solidFill>
              <a:highlight>
                <a:srgbClr val="FFFF00"/>
              </a:highlight>
            </a:endParaRPr>
          </a:p>
          <a:p>
            <a:pPr indent="0" lvl="0" marL="0" rtl="0" algn="l">
              <a:spcBef>
                <a:spcPts val="1600"/>
              </a:spcBef>
              <a:spcAft>
                <a:spcPts val="0"/>
              </a:spcAft>
              <a:buNone/>
            </a:pPr>
            <a:r>
              <a:rPr lang="en" sz="1100">
                <a:solidFill>
                  <a:srgbClr val="000000"/>
                </a:solidFill>
              </a:rPr>
              <a:t>2.</a:t>
            </a:r>
            <a:r>
              <a:rPr lang="en" sz="1100" u="sng">
                <a:solidFill>
                  <a:srgbClr val="6FA8DC"/>
                </a:solidFill>
              </a:rPr>
              <a:t>Activities</a:t>
            </a:r>
            <a:r>
              <a:rPr lang="en" sz="1100">
                <a:solidFill>
                  <a:srgbClr val="000000"/>
                </a:solidFill>
              </a:rPr>
              <a:t> (about 20-40 mins)</a:t>
            </a:r>
            <a:endParaRPr sz="1100">
              <a:solidFill>
                <a:srgbClr val="000000"/>
              </a:solidFill>
            </a:endParaRPr>
          </a:p>
          <a:p>
            <a:pPr indent="0" lvl="0" marL="0" rtl="0" algn="l">
              <a:spcBef>
                <a:spcPts val="1600"/>
              </a:spcBef>
              <a:spcAft>
                <a:spcPts val="1600"/>
              </a:spcAft>
              <a:buNone/>
            </a:pPr>
            <a:r>
              <a:rPr lang="en" sz="1100">
                <a:solidFill>
                  <a:srgbClr val="980000"/>
                </a:solidFill>
              </a:rPr>
              <a:t>3.</a:t>
            </a:r>
            <a:r>
              <a:rPr lang="en" sz="1100">
                <a:solidFill>
                  <a:srgbClr val="980000"/>
                </a:solidFill>
              </a:rPr>
              <a:t>Assignments</a:t>
            </a:r>
            <a:r>
              <a:rPr lang="en" sz="1100">
                <a:solidFill>
                  <a:srgbClr val="980000"/>
                </a:solidFill>
              </a:rPr>
              <a:t> (graded materials)</a:t>
            </a:r>
            <a:r>
              <a:rPr lang="en" sz="1300">
                <a:solidFill>
                  <a:srgbClr val="000000"/>
                </a:solidFill>
              </a:rPr>
              <a:t> </a:t>
            </a:r>
            <a:endParaRPr sz="1500">
              <a:solidFill>
                <a:srgbClr val="000000"/>
              </a:solidFill>
            </a:endParaRPr>
          </a:p>
        </p:txBody>
      </p:sp>
      <p:pic>
        <p:nvPicPr>
          <p:cNvPr id="233" name="Google Shape;233;p29"/>
          <p:cNvPicPr preferRelativeResize="0"/>
          <p:nvPr/>
        </p:nvPicPr>
        <p:blipFill>
          <a:blip r:embed="rId3">
            <a:alphaModFix/>
          </a:blip>
          <a:stretch>
            <a:fillRect/>
          </a:stretch>
        </p:blipFill>
        <p:spPr>
          <a:xfrm>
            <a:off x="4615900" y="1620475"/>
            <a:ext cx="4098425" cy="2328875"/>
          </a:xfrm>
          <a:prstGeom prst="rect">
            <a:avLst/>
          </a:prstGeom>
          <a:noFill/>
          <a:ln>
            <a:noFill/>
          </a:ln>
        </p:spPr>
      </p:pic>
      <p:sp>
        <p:nvSpPr>
          <p:cNvPr id="234" name="Google Shape;234;p29"/>
          <p:cNvSpPr/>
          <p:nvPr/>
        </p:nvSpPr>
        <p:spPr>
          <a:xfrm rot="-2148808">
            <a:off x="4488224" y="1600800"/>
            <a:ext cx="647414" cy="266322"/>
          </a:xfrm>
          <a:custGeom>
            <a:rect b="b" l="l" r="r" t="t"/>
            <a:pathLst>
              <a:path extrusionOk="0" h="14902" w="36226">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35" name="Google Shape;235;p29"/>
          <p:cNvSpPr/>
          <p:nvPr/>
        </p:nvSpPr>
        <p:spPr>
          <a:xfrm>
            <a:off x="8221025" y="1319861"/>
            <a:ext cx="504629" cy="656495"/>
          </a:xfrm>
          <a:custGeom>
            <a:rect b="b" l="l" r="r" t="t"/>
            <a:pathLst>
              <a:path extrusionOk="0" h="36727" w="28231">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pic>
        <p:nvPicPr>
          <p:cNvPr id="236" name="Google Shape;236;p29"/>
          <p:cNvPicPr preferRelativeResize="0"/>
          <p:nvPr/>
        </p:nvPicPr>
        <p:blipFill>
          <a:blip r:embed="rId4">
            <a:alphaModFix amt="56000"/>
          </a:blip>
          <a:stretch>
            <a:fillRect/>
          </a:stretch>
        </p:blipFill>
        <p:spPr>
          <a:xfrm rot="10800000">
            <a:off x="1505175" y="875050"/>
            <a:ext cx="1918825" cy="216200"/>
          </a:xfrm>
          <a:prstGeom prst="rect">
            <a:avLst/>
          </a:prstGeom>
          <a:noFill/>
          <a:ln>
            <a:noFill/>
          </a:ln>
        </p:spPr>
      </p:pic>
      <p:pic>
        <p:nvPicPr>
          <p:cNvPr id="237" name="Google Shape;237;p29"/>
          <p:cNvPicPr preferRelativeResize="0"/>
          <p:nvPr/>
        </p:nvPicPr>
        <p:blipFill>
          <a:blip r:embed="rId5">
            <a:alphaModFix amt="80000"/>
          </a:blip>
          <a:stretch>
            <a:fillRect/>
          </a:stretch>
        </p:blipFill>
        <p:spPr>
          <a:xfrm flipH="1" rot="-10076053">
            <a:off x="4396493" y="544577"/>
            <a:ext cx="1579415" cy="716443"/>
          </a:xfrm>
          <a:prstGeom prst="rect">
            <a:avLst/>
          </a:prstGeom>
          <a:noFill/>
          <a:ln>
            <a:noFill/>
          </a:ln>
        </p:spPr>
      </p:pic>
      <p:pic>
        <p:nvPicPr>
          <p:cNvPr id="238" name="Google Shape;238;p29">
            <a:hlinkClick action="ppaction://hlinkshowjump?jump=firstslide"/>
          </p:cNvPr>
          <p:cNvPicPr preferRelativeResize="0"/>
          <p:nvPr/>
        </p:nvPicPr>
        <p:blipFill>
          <a:blip r:embed="rId6">
            <a:alphaModFix/>
          </a:blip>
          <a:stretch>
            <a:fillRect/>
          </a:stretch>
        </p:blipFill>
        <p:spPr>
          <a:xfrm rot="-159627">
            <a:off x="8227925" y="467111"/>
            <a:ext cx="304800" cy="304800"/>
          </a:xfrm>
          <a:prstGeom prst="rect">
            <a:avLst/>
          </a:prstGeom>
          <a:noFill/>
          <a:ln>
            <a:noFill/>
          </a:ln>
        </p:spPr>
      </p:pic>
      <p:pic>
        <p:nvPicPr>
          <p:cNvPr id="239" name="Google Shape;239;p29">
            <a:hlinkClick action="ppaction://hlinksldjump" r:id="rId7"/>
          </p:cNvPr>
          <p:cNvPicPr preferRelativeResize="0"/>
          <p:nvPr/>
        </p:nvPicPr>
        <p:blipFill rotWithShape="1">
          <a:blip r:embed="rId8">
            <a:alphaModFix/>
          </a:blip>
          <a:srcRect b="33244" l="11941" r="19743" t="27726"/>
          <a:stretch/>
        </p:blipFill>
        <p:spPr>
          <a:xfrm>
            <a:off x="-54273" y="1657581"/>
            <a:ext cx="1214878" cy="424827"/>
          </a:xfrm>
          <a:prstGeom prst="rect">
            <a:avLst/>
          </a:prstGeom>
          <a:noFill/>
          <a:ln>
            <a:noFill/>
          </a:ln>
        </p:spPr>
      </p:pic>
      <p:pic>
        <p:nvPicPr>
          <p:cNvPr id="240" name="Google Shape;240;p29">
            <a:hlinkClick action="ppaction://hlinksldjump" r:id="rId9"/>
          </p:cNvPr>
          <p:cNvPicPr preferRelativeResize="0"/>
          <p:nvPr/>
        </p:nvPicPr>
        <p:blipFill rotWithShape="1">
          <a:blip r:embed="rId10">
            <a:alphaModFix/>
          </a:blip>
          <a:srcRect b="35616" l="12580" r="19673" t="28916"/>
          <a:stretch/>
        </p:blipFill>
        <p:spPr>
          <a:xfrm>
            <a:off x="-42919" y="1219218"/>
            <a:ext cx="1204655" cy="384741"/>
          </a:xfrm>
          <a:prstGeom prst="rect">
            <a:avLst/>
          </a:prstGeom>
          <a:noFill/>
          <a:ln>
            <a:noFill/>
          </a:ln>
        </p:spPr>
      </p:pic>
      <p:pic>
        <p:nvPicPr>
          <p:cNvPr id="241" name="Google Shape;241;p29">
            <a:hlinkClick action="ppaction://hlinksldjump" r:id="rId11"/>
          </p:cNvPr>
          <p:cNvPicPr preferRelativeResize="0"/>
          <p:nvPr/>
        </p:nvPicPr>
        <p:blipFill rotWithShape="1">
          <a:blip r:embed="rId8">
            <a:alphaModFix/>
          </a:blip>
          <a:srcRect b="35028" l="12580" r="19673" t="27528"/>
          <a:stretch/>
        </p:blipFill>
        <p:spPr>
          <a:xfrm>
            <a:off x="-42919" y="2070705"/>
            <a:ext cx="1204655" cy="407585"/>
          </a:xfrm>
          <a:prstGeom prst="rect">
            <a:avLst/>
          </a:prstGeom>
          <a:noFill/>
          <a:ln>
            <a:noFill/>
          </a:ln>
        </p:spPr>
      </p:pic>
      <p:pic>
        <p:nvPicPr>
          <p:cNvPr id="242" name="Google Shape;242;p29">
            <a:hlinkClick action="ppaction://hlinksldjump" r:id="rId12"/>
          </p:cNvPr>
          <p:cNvPicPr preferRelativeResize="0"/>
          <p:nvPr/>
        </p:nvPicPr>
        <p:blipFill rotWithShape="1">
          <a:blip r:embed="rId10">
            <a:alphaModFix/>
          </a:blip>
          <a:srcRect b="35475" l="12243" r="19202" t="27956"/>
          <a:stretch/>
        </p:blipFill>
        <p:spPr>
          <a:xfrm>
            <a:off x="-65648" y="2498572"/>
            <a:ext cx="1275706" cy="396694"/>
          </a:xfrm>
          <a:prstGeom prst="rect">
            <a:avLst/>
          </a:prstGeom>
          <a:noFill/>
          <a:ln>
            <a:noFill/>
          </a:ln>
        </p:spPr>
      </p:pic>
      <p:pic>
        <p:nvPicPr>
          <p:cNvPr id="243" name="Google Shape;243;p29">
            <a:hlinkClick action="ppaction://hlinksldjump" r:id="rId13"/>
          </p:cNvPr>
          <p:cNvPicPr preferRelativeResize="0"/>
          <p:nvPr/>
        </p:nvPicPr>
        <p:blipFill rotWithShape="1">
          <a:blip r:embed="rId8">
            <a:alphaModFix/>
          </a:blip>
          <a:srcRect b="34745" l="11940" r="19042" t="27810"/>
          <a:stretch/>
        </p:blipFill>
        <p:spPr>
          <a:xfrm>
            <a:off x="-54273" y="2916090"/>
            <a:ext cx="1227383" cy="407585"/>
          </a:xfrm>
          <a:prstGeom prst="rect">
            <a:avLst/>
          </a:prstGeom>
          <a:noFill/>
          <a:ln>
            <a:noFill/>
          </a:ln>
        </p:spPr>
      </p:pic>
      <p:sp>
        <p:nvSpPr>
          <p:cNvPr id="244" name="Google Shape;244;p29"/>
          <p:cNvSpPr txBox="1"/>
          <p:nvPr/>
        </p:nvSpPr>
        <p:spPr>
          <a:xfrm>
            <a:off x="-95536" y="116745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Linking with Google</a:t>
            </a:r>
            <a:endParaRPr sz="900">
              <a:latin typeface="Roboto Mono Regular"/>
              <a:ea typeface="Roboto Mono Regular"/>
              <a:cs typeface="Roboto Mono Regular"/>
              <a:sym typeface="Roboto Mono Regular"/>
            </a:endParaRPr>
          </a:p>
        </p:txBody>
      </p:sp>
      <p:sp>
        <p:nvSpPr>
          <p:cNvPr id="245" name="Google Shape;245;p29"/>
          <p:cNvSpPr txBox="1"/>
          <p:nvPr/>
        </p:nvSpPr>
        <p:spPr>
          <a:xfrm>
            <a:off x="-54037" y="173289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Weekly Agendas</a:t>
            </a:r>
            <a:endParaRPr sz="900">
              <a:latin typeface="Roboto Mono Regular"/>
              <a:ea typeface="Roboto Mono Regular"/>
              <a:cs typeface="Roboto Mono Regular"/>
              <a:sym typeface="Roboto Mono Regular"/>
            </a:endParaRPr>
          </a:p>
        </p:txBody>
      </p:sp>
      <p:sp>
        <p:nvSpPr>
          <p:cNvPr id="246" name="Google Shape;246;p29"/>
          <p:cNvSpPr txBox="1"/>
          <p:nvPr/>
        </p:nvSpPr>
        <p:spPr>
          <a:xfrm>
            <a:off x="-91861" y="2041777"/>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Google Assignments</a:t>
            </a:r>
            <a:endParaRPr sz="900">
              <a:latin typeface="Roboto Mono Regular"/>
              <a:ea typeface="Roboto Mono Regular"/>
              <a:cs typeface="Roboto Mono Regular"/>
              <a:sym typeface="Roboto Mono Regular"/>
            </a:endParaRPr>
          </a:p>
        </p:txBody>
      </p:sp>
      <p:sp>
        <p:nvSpPr>
          <p:cNvPr id="247" name="Google Shape;247;p29"/>
          <p:cNvSpPr txBox="1"/>
          <p:nvPr/>
        </p:nvSpPr>
        <p:spPr>
          <a:xfrm>
            <a:off x="-156625" y="2478290"/>
            <a:ext cx="1427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Schoology Assessments</a:t>
            </a:r>
            <a:endParaRPr sz="900">
              <a:latin typeface="Roboto Mono Regular"/>
              <a:ea typeface="Roboto Mono Regular"/>
              <a:cs typeface="Roboto Mono Regular"/>
              <a:sym typeface="Roboto Mono Regular"/>
            </a:endParaRPr>
          </a:p>
        </p:txBody>
      </p:sp>
      <p:sp>
        <p:nvSpPr>
          <p:cNvPr id="248" name="Google Shape;248;p29"/>
          <p:cNvSpPr txBox="1"/>
          <p:nvPr/>
        </p:nvSpPr>
        <p:spPr>
          <a:xfrm>
            <a:off x="-117908" y="2884325"/>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Messaging Teachers</a:t>
            </a:r>
            <a:endParaRPr sz="900">
              <a:latin typeface="Roboto Mono Regular"/>
              <a:ea typeface="Roboto Mono Regular"/>
              <a:cs typeface="Roboto Mono Regular"/>
              <a:sym typeface="Roboto Mono Regular"/>
            </a:endParaRPr>
          </a:p>
        </p:txBody>
      </p:sp>
      <p:pic>
        <p:nvPicPr>
          <p:cNvPr id="249" name="Google Shape;249;p29">
            <a:hlinkClick action="ppaction://hlinksldjump" r:id="rId14"/>
          </p:cNvPr>
          <p:cNvPicPr preferRelativeResize="0"/>
          <p:nvPr/>
        </p:nvPicPr>
        <p:blipFill rotWithShape="1">
          <a:blip r:embed="rId8">
            <a:alphaModFix/>
          </a:blip>
          <a:srcRect b="34528" l="11934" r="19043" t="26442"/>
          <a:stretch/>
        </p:blipFill>
        <p:spPr>
          <a:xfrm>
            <a:off x="-65648" y="3353432"/>
            <a:ext cx="1227383" cy="424827"/>
          </a:xfrm>
          <a:prstGeom prst="rect">
            <a:avLst/>
          </a:prstGeom>
          <a:noFill/>
          <a:ln>
            <a:noFill/>
          </a:ln>
        </p:spPr>
      </p:pic>
      <p:sp>
        <p:nvSpPr>
          <p:cNvPr id="250" name="Google Shape;250;p29"/>
          <p:cNvSpPr txBox="1"/>
          <p:nvPr/>
        </p:nvSpPr>
        <p:spPr>
          <a:xfrm>
            <a:off x="-129123" y="3442756"/>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Calendar</a:t>
            </a:r>
            <a:endParaRPr sz="900">
              <a:latin typeface="Roboto Mono Regular"/>
              <a:ea typeface="Roboto Mono Regular"/>
              <a:cs typeface="Roboto Mono Regular"/>
              <a:sym typeface="Roboto Mono Regular"/>
            </a:endParaRPr>
          </a:p>
        </p:txBody>
      </p:sp>
      <p:pic>
        <p:nvPicPr>
          <p:cNvPr id="251" name="Google Shape;251;p29">
            <a:hlinkClick action="ppaction://hlinksldjump" r:id="rId15"/>
          </p:cNvPr>
          <p:cNvPicPr preferRelativeResize="0"/>
          <p:nvPr/>
        </p:nvPicPr>
        <p:blipFill rotWithShape="1">
          <a:blip r:embed="rId8">
            <a:alphaModFix/>
          </a:blip>
          <a:srcRect b="34244" l="11934" r="19749" t="26727"/>
          <a:stretch/>
        </p:blipFill>
        <p:spPr>
          <a:xfrm>
            <a:off x="-54273" y="3792898"/>
            <a:ext cx="1214878" cy="424827"/>
          </a:xfrm>
          <a:prstGeom prst="rect">
            <a:avLst/>
          </a:prstGeom>
          <a:noFill/>
          <a:ln>
            <a:noFill/>
          </a:ln>
        </p:spPr>
      </p:pic>
      <p:sp>
        <p:nvSpPr>
          <p:cNvPr id="252" name="Google Shape;252;p29"/>
          <p:cNvSpPr txBox="1"/>
          <p:nvPr/>
        </p:nvSpPr>
        <p:spPr>
          <a:xfrm>
            <a:off x="-117908" y="387911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Notifications</a:t>
            </a:r>
            <a:endParaRPr sz="900">
              <a:latin typeface="Roboto Mono Regular"/>
              <a:ea typeface="Roboto Mono Regular"/>
              <a:cs typeface="Roboto Mono Regular"/>
              <a:sym typeface="Roboto Mono Regular"/>
            </a:endParaRPr>
          </a:p>
        </p:txBody>
      </p:sp>
      <p:pic>
        <p:nvPicPr>
          <p:cNvPr id="253" name="Google Shape;253;p29">
            <a:hlinkClick action="ppaction://hlinksldjump" r:id="rId16"/>
          </p:cNvPr>
          <p:cNvPicPr preferRelativeResize="0"/>
          <p:nvPr/>
        </p:nvPicPr>
        <p:blipFill rotWithShape="1">
          <a:blip r:embed="rId8">
            <a:alphaModFix/>
          </a:blip>
          <a:srcRect b="34244" l="11934" r="19749" t="26727"/>
          <a:stretch/>
        </p:blipFill>
        <p:spPr>
          <a:xfrm>
            <a:off x="2589" y="4315498"/>
            <a:ext cx="1214878" cy="424827"/>
          </a:xfrm>
          <a:prstGeom prst="rect">
            <a:avLst/>
          </a:prstGeom>
          <a:noFill/>
          <a:ln>
            <a:noFill/>
          </a:ln>
        </p:spPr>
      </p:pic>
      <p:sp>
        <p:nvSpPr>
          <p:cNvPr id="254" name="Google Shape;254;p29"/>
          <p:cNvSpPr txBox="1"/>
          <p:nvPr/>
        </p:nvSpPr>
        <p:spPr>
          <a:xfrm>
            <a:off x="-54020" y="428706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Grades and Feedback</a:t>
            </a:r>
            <a:endParaRPr sz="900">
              <a:latin typeface="Roboto Mono Regular"/>
              <a:ea typeface="Roboto Mono Regular"/>
              <a:cs typeface="Roboto Mono Regular"/>
              <a:sym typeface="Roboto Mono Regul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0"/>
          <p:cNvSpPr txBox="1"/>
          <p:nvPr>
            <p:ph idx="6" type="title"/>
          </p:nvPr>
        </p:nvSpPr>
        <p:spPr>
          <a:xfrm>
            <a:off x="577600" y="466975"/>
            <a:ext cx="394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Completing Google Assignments</a:t>
            </a:r>
            <a:endParaRPr sz="2000"/>
          </a:p>
        </p:txBody>
      </p:sp>
      <p:sp>
        <p:nvSpPr>
          <p:cNvPr id="260" name="Google Shape;260;p30"/>
          <p:cNvSpPr txBox="1"/>
          <p:nvPr>
            <p:ph idx="4294967295" type="body"/>
          </p:nvPr>
        </p:nvSpPr>
        <p:spPr>
          <a:xfrm>
            <a:off x="1398800" y="1107900"/>
            <a:ext cx="3291600" cy="18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rPr>
              <a:t>Many of your assignments will use the google suite of tools. Each student will be assigned their own copy of a google doc, sheets, slides etc using the schoology assignment tool.</a:t>
            </a:r>
            <a:endParaRPr sz="1200">
              <a:solidFill>
                <a:srgbClr val="000000"/>
              </a:solidFill>
            </a:endParaRPr>
          </a:p>
          <a:p>
            <a:pPr indent="0" lvl="0" marL="0" rtl="0" algn="l">
              <a:spcBef>
                <a:spcPts val="1600"/>
              </a:spcBef>
              <a:spcAft>
                <a:spcPts val="1600"/>
              </a:spcAft>
              <a:buNone/>
            </a:pPr>
            <a:r>
              <a:t/>
            </a:r>
            <a:endParaRPr sz="2000">
              <a:solidFill>
                <a:srgbClr val="000000"/>
              </a:solidFill>
            </a:endParaRPr>
          </a:p>
        </p:txBody>
      </p:sp>
      <p:sp>
        <p:nvSpPr>
          <p:cNvPr id="261" name="Google Shape;261;p30"/>
          <p:cNvSpPr/>
          <p:nvPr/>
        </p:nvSpPr>
        <p:spPr>
          <a:xfrm rot="-2148808">
            <a:off x="4488224" y="1600800"/>
            <a:ext cx="647414" cy="266322"/>
          </a:xfrm>
          <a:custGeom>
            <a:rect b="b" l="l" r="r" t="t"/>
            <a:pathLst>
              <a:path extrusionOk="0" h="14902" w="36226">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62" name="Google Shape;262;p30"/>
          <p:cNvSpPr/>
          <p:nvPr/>
        </p:nvSpPr>
        <p:spPr>
          <a:xfrm>
            <a:off x="8551525" y="1452836"/>
            <a:ext cx="504629" cy="656495"/>
          </a:xfrm>
          <a:custGeom>
            <a:rect b="b" l="l" r="r" t="t"/>
            <a:pathLst>
              <a:path extrusionOk="0" h="36727" w="28231">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pic>
        <p:nvPicPr>
          <p:cNvPr id="263" name="Google Shape;263;p30"/>
          <p:cNvPicPr preferRelativeResize="0"/>
          <p:nvPr/>
        </p:nvPicPr>
        <p:blipFill>
          <a:blip r:embed="rId3">
            <a:alphaModFix amt="56000"/>
          </a:blip>
          <a:stretch>
            <a:fillRect/>
          </a:stretch>
        </p:blipFill>
        <p:spPr>
          <a:xfrm rot="10800000">
            <a:off x="806826" y="875050"/>
            <a:ext cx="3291474" cy="216200"/>
          </a:xfrm>
          <a:prstGeom prst="rect">
            <a:avLst/>
          </a:prstGeom>
          <a:noFill/>
          <a:ln>
            <a:noFill/>
          </a:ln>
        </p:spPr>
      </p:pic>
      <p:pic>
        <p:nvPicPr>
          <p:cNvPr id="264" name="Google Shape;264;p30"/>
          <p:cNvPicPr preferRelativeResize="0"/>
          <p:nvPr/>
        </p:nvPicPr>
        <p:blipFill>
          <a:blip r:embed="rId4">
            <a:alphaModFix amt="80000"/>
          </a:blip>
          <a:stretch>
            <a:fillRect/>
          </a:stretch>
        </p:blipFill>
        <p:spPr>
          <a:xfrm flipH="1" rot="-10076053">
            <a:off x="4396493" y="544577"/>
            <a:ext cx="1579415" cy="716443"/>
          </a:xfrm>
          <a:prstGeom prst="rect">
            <a:avLst/>
          </a:prstGeom>
          <a:noFill/>
          <a:ln>
            <a:noFill/>
          </a:ln>
        </p:spPr>
      </p:pic>
      <p:pic>
        <p:nvPicPr>
          <p:cNvPr id="265" name="Google Shape;265;p30"/>
          <p:cNvPicPr preferRelativeResize="0"/>
          <p:nvPr/>
        </p:nvPicPr>
        <p:blipFill>
          <a:blip r:embed="rId5">
            <a:alphaModFix/>
          </a:blip>
          <a:stretch>
            <a:fillRect/>
          </a:stretch>
        </p:blipFill>
        <p:spPr>
          <a:xfrm>
            <a:off x="3650775" y="3238025"/>
            <a:ext cx="789850" cy="809125"/>
          </a:xfrm>
          <a:prstGeom prst="rect">
            <a:avLst/>
          </a:prstGeom>
          <a:noFill/>
          <a:ln>
            <a:noFill/>
          </a:ln>
        </p:spPr>
      </p:pic>
      <p:pic>
        <p:nvPicPr>
          <p:cNvPr id="266" name="Google Shape;266;p30"/>
          <p:cNvPicPr preferRelativeResize="0"/>
          <p:nvPr/>
        </p:nvPicPr>
        <p:blipFill>
          <a:blip r:embed="rId4">
            <a:alphaModFix amt="80000"/>
          </a:blip>
          <a:stretch>
            <a:fillRect/>
          </a:stretch>
        </p:blipFill>
        <p:spPr>
          <a:xfrm flipH="1" rot="8857172">
            <a:off x="3112116" y="3222600"/>
            <a:ext cx="855364" cy="388000"/>
          </a:xfrm>
          <a:prstGeom prst="rect">
            <a:avLst/>
          </a:prstGeom>
          <a:noFill/>
          <a:ln>
            <a:noFill/>
          </a:ln>
        </p:spPr>
      </p:pic>
      <p:sp>
        <p:nvSpPr>
          <p:cNvPr id="267" name="Google Shape;267;p30"/>
          <p:cNvSpPr txBox="1"/>
          <p:nvPr/>
        </p:nvSpPr>
        <p:spPr>
          <a:xfrm rot="-511279">
            <a:off x="1889166" y="3512381"/>
            <a:ext cx="1888953" cy="412564"/>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veat"/>
                <a:ea typeface="Caveat"/>
                <a:cs typeface="Caveat"/>
                <a:sym typeface="Caveat"/>
              </a:rPr>
              <a:t>Assignment Icon in Schoology</a:t>
            </a:r>
            <a:endParaRPr>
              <a:latin typeface="Caveat"/>
              <a:ea typeface="Caveat"/>
              <a:cs typeface="Caveat"/>
              <a:sym typeface="Caveat"/>
            </a:endParaRPr>
          </a:p>
        </p:txBody>
      </p:sp>
      <p:pic>
        <p:nvPicPr>
          <p:cNvPr id="268" name="Google Shape;268;p30" title="Example Google Assignment.webm">
            <a:hlinkClick r:id="rId6"/>
          </p:cNvPr>
          <p:cNvPicPr preferRelativeResize="0"/>
          <p:nvPr/>
        </p:nvPicPr>
        <p:blipFill>
          <a:blip r:embed="rId7">
            <a:alphaModFix/>
          </a:blip>
          <a:stretch>
            <a:fillRect/>
          </a:stretch>
        </p:blipFill>
        <p:spPr>
          <a:xfrm>
            <a:off x="4576875" y="1713725"/>
            <a:ext cx="4297151" cy="2351500"/>
          </a:xfrm>
          <a:prstGeom prst="rect">
            <a:avLst/>
          </a:prstGeom>
          <a:noFill/>
          <a:ln>
            <a:noFill/>
          </a:ln>
        </p:spPr>
      </p:pic>
      <p:pic>
        <p:nvPicPr>
          <p:cNvPr id="269" name="Google Shape;269;p30">
            <a:hlinkClick action="ppaction://hlinkshowjump?jump=firstslide"/>
          </p:cNvPr>
          <p:cNvPicPr preferRelativeResize="0"/>
          <p:nvPr/>
        </p:nvPicPr>
        <p:blipFill>
          <a:blip r:embed="rId8">
            <a:alphaModFix/>
          </a:blip>
          <a:stretch>
            <a:fillRect/>
          </a:stretch>
        </p:blipFill>
        <p:spPr>
          <a:xfrm rot="-159627">
            <a:off x="8227925" y="467111"/>
            <a:ext cx="304800" cy="304800"/>
          </a:xfrm>
          <a:prstGeom prst="rect">
            <a:avLst/>
          </a:prstGeom>
          <a:noFill/>
          <a:ln>
            <a:noFill/>
          </a:ln>
        </p:spPr>
      </p:pic>
      <p:pic>
        <p:nvPicPr>
          <p:cNvPr id="270" name="Google Shape;270;p30">
            <a:hlinkClick action="ppaction://hlinksldjump" r:id="rId9"/>
          </p:cNvPr>
          <p:cNvPicPr preferRelativeResize="0"/>
          <p:nvPr/>
        </p:nvPicPr>
        <p:blipFill rotWithShape="1">
          <a:blip r:embed="rId10">
            <a:alphaModFix/>
          </a:blip>
          <a:srcRect b="33244" l="11941" r="19743" t="27726"/>
          <a:stretch/>
        </p:blipFill>
        <p:spPr>
          <a:xfrm>
            <a:off x="-54273" y="1657581"/>
            <a:ext cx="1214878" cy="424827"/>
          </a:xfrm>
          <a:prstGeom prst="rect">
            <a:avLst/>
          </a:prstGeom>
          <a:noFill/>
          <a:ln>
            <a:noFill/>
          </a:ln>
        </p:spPr>
      </p:pic>
      <p:pic>
        <p:nvPicPr>
          <p:cNvPr id="271" name="Google Shape;271;p30">
            <a:hlinkClick action="ppaction://hlinksldjump" r:id="rId11"/>
          </p:cNvPr>
          <p:cNvPicPr preferRelativeResize="0"/>
          <p:nvPr/>
        </p:nvPicPr>
        <p:blipFill rotWithShape="1">
          <a:blip r:embed="rId12">
            <a:alphaModFix/>
          </a:blip>
          <a:srcRect b="35616" l="12580" r="19673" t="28916"/>
          <a:stretch/>
        </p:blipFill>
        <p:spPr>
          <a:xfrm>
            <a:off x="-42919" y="1219218"/>
            <a:ext cx="1204655" cy="384741"/>
          </a:xfrm>
          <a:prstGeom prst="rect">
            <a:avLst/>
          </a:prstGeom>
          <a:noFill/>
          <a:ln>
            <a:noFill/>
          </a:ln>
        </p:spPr>
      </p:pic>
      <p:pic>
        <p:nvPicPr>
          <p:cNvPr id="272" name="Google Shape;272;p30">
            <a:hlinkClick action="ppaction://hlinksldjump" r:id="rId13"/>
          </p:cNvPr>
          <p:cNvPicPr preferRelativeResize="0"/>
          <p:nvPr/>
        </p:nvPicPr>
        <p:blipFill rotWithShape="1">
          <a:blip r:embed="rId10">
            <a:alphaModFix/>
          </a:blip>
          <a:srcRect b="35028" l="12580" r="19673" t="27528"/>
          <a:stretch/>
        </p:blipFill>
        <p:spPr>
          <a:xfrm>
            <a:off x="-42919" y="2070705"/>
            <a:ext cx="1204655" cy="407585"/>
          </a:xfrm>
          <a:prstGeom prst="rect">
            <a:avLst/>
          </a:prstGeom>
          <a:noFill/>
          <a:ln>
            <a:noFill/>
          </a:ln>
        </p:spPr>
      </p:pic>
      <p:pic>
        <p:nvPicPr>
          <p:cNvPr id="273" name="Google Shape;273;p30">
            <a:hlinkClick action="ppaction://hlinksldjump" r:id="rId14"/>
          </p:cNvPr>
          <p:cNvPicPr preferRelativeResize="0"/>
          <p:nvPr/>
        </p:nvPicPr>
        <p:blipFill rotWithShape="1">
          <a:blip r:embed="rId12">
            <a:alphaModFix/>
          </a:blip>
          <a:srcRect b="35475" l="12243" r="19202" t="27956"/>
          <a:stretch/>
        </p:blipFill>
        <p:spPr>
          <a:xfrm>
            <a:off x="-65648" y="2498572"/>
            <a:ext cx="1275706" cy="396694"/>
          </a:xfrm>
          <a:prstGeom prst="rect">
            <a:avLst/>
          </a:prstGeom>
          <a:noFill/>
          <a:ln>
            <a:noFill/>
          </a:ln>
        </p:spPr>
      </p:pic>
      <p:pic>
        <p:nvPicPr>
          <p:cNvPr id="274" name="Google Shape;274;p30">
            <a:hlinkClick action="ppaction://hlinksldjump" r:id="rId15"/>
          </p:cNvPr>
          <p:cNvPicPr preferRelativeResize="0"/>
          <p:nvPr/>
        </p:nvPicPr>
        <p:blipFill rotWithShape="1">
          <a:blip r:embed="rId10">
            <a:alphaModFix/>
          </a:blip>
          <a:srcRect b="34745" l="11940" r="19042" t="27810"/>
          <a:stretch/>
        </p:blipFill>
        <p:spPr>
          <a:xfrm>
            <a:off x="-54273" y="2916090"/>
            <a:ext cx="1227383" cy="407585"/>
          </a:xfrm>
          <a:prstGeom prst="rect">
            <a:avLst/>
          </a:prstGeom>
          <a:noFill/>
          <a:ln>
            <a:noFill/>
          </a:ln>
        </p:spPr>
      </p:pic>
      <p:sp>
        <p:nvSpPr>
          <p:cNvPr id="275" name="Google Shape;275;p30"/>
          <p:cNvSpPr txBox="1"/>
          <p:nvPr/>
        </p:nvSpPr>
        <p:spPr>
          <a:xfrm>
            <a:off x="-95536" y="116745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Linking with Google</a:t>
            </a:r>
            <a:endParaRPr sz="900">
              <a:latin typeface="Roboto Mono Regular"/>
              <a:ea typeface="Roboto Mono Regular"/>
              <a:cs typeface="Roboto Mono Regular"/>
              <a:sym typeface="Roboto Mono Regular"/>
            </a:endParaRPr>
          </a:p>
        </p:txBody>
      </p:sp>
      <p:sp>
        <p:nvSpPr>
          <p:cNvPr id="276" name="Google Shape;276;p30"/>
          <p:cNvSpPr txBox="1"/>
          <p:nvPr/>
        </p:nvSpPr>
        <p:spPr>
          <a:xfrm>
            <a:off x="-54037" y="173289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Weekly Agendas</a:t>
            </a:r>
            <a:endParaRPr sz="900">
              <a:latin typeface="Roboto Mono Regular"/>
              <a:ea typeface="Roboto Mono Regular"/>
              <a:cs typeface="Roboto Mono Regular"/>
              <a:sym typeface="Roboto Mono Regular"/>
            </a:endParaRPr>
          </a:p>
        </p:txBody>
      </p:sp>
      <p:sp>
        <p:nvSpPr>
          <p:cNvPr id="277" name="Google Shape;277;p30"/>
          <p:cNvSpPr txBox="1"/>
          <p:nvPr/>
        </p:nvSpPr>
        <p:spPr>
          <a:xfrm>
            <a:off x="-91861" y="2041777"/>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Google Assignments</a:t>
            </a:r>
            <a:endParaRPr sz="900">
              <a:latin typeface="Roboto Mono Regular"/>
              <a:ea typeface="Roboto Mono Regular"/>
              <a:cs typeface="Roboto Mono Regular"/>
              <a:sym typeface="Roboto Mono Regular"/>
            </a:endParaRPr>
          </a:p>
        </p:txBody>
      </p:sp>
      <p:sp>
        <p:nvSpPr>
          <p:cNvPr id="278" name="Google Shape;278;p30"/>
          <p:cNvSpPr txBox="1"/>
          <p:nvPr/>
        </p:nvSpPr>
        <p:spPr>
          <a:xfrm>
            <a:off x="-156625" y="2478290"/>
            <a:ext cx="1427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Schoology Assessments</a:t>
            </a:r>
            <a:endParaRPr sz="900">
              <a:latin typeface="Roboto Mono Regular"/>
              <a:ea typeface="Roboto Mono Regular"/>
              <a:cs typeface="Roboto Mono Regular"/>
              <a:sym typeface="Roboto Mono Regular"/>
            </a:endParaRPr>
          </a:p>
        </p:txBody>
      </p:sp>
      <p:sp>
        <p:nvSpPr>
          <p:cNvPr id="279" name="Google Shape;279;p30"/>
          <p:cNvSpPr txBox="1"/>
          <p:nvPr/>
        </p:nvSpPr>
        <p:spPr>
          <a:xfrm>
            <a:off x="-117908" y="2884325"/>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Messaging Teachers</a:t>
            </a:r>
            <a:endParaRPr sz="900">
              <a:latin typeface="Roboto Mono Regular"/>
              <a:ea typeface="Roboto Mono Regular"/>
              <a:cs typeface="Roboto Mono Regular"/>
              <a:sym typeface="Roboto Mono Regular"/>
            </a:endParaRPr>
          </a:p>
        </p:txBody>
      </p:sp>
      <p:pic>
        <p:nvPicPr>
          <p:cNvPr id="280" name="Google Shape;280;p30">
            <a:hlinkClick action="ppaction://hlinksldjump" r:id="rId16"/>
          </p:cNvPr>
          <p:cNvPicPr preferRelativeResize="0"/>
          <p:nvPr/>
        </p:nvPicPr>
        <p:blipFill rotWithShape="1">
          <a:blip r:embed="rId10">
            <a:alphaModFix/>
          </a:blip>
          <a:srcRect b="34528" l="11934" r="19043" t="26442"/>
          <a:stretch/>
        </p:blipFill>
        <p:spPr>
          <a:xfrm>
            <a:off x="-65648" y="3353432"/>
            <a:ext cx="1227383" cy="424827"/>
          </a:xfrm>
          <a:prstGeom prst="rect">
            <a:avLst/>
          </a:prstGeom>
          <a:noFill/>
          <a:ln>
            <a:noFill/>
          </a:ln>
        </p:spPr>
      </p:pic>
      <p:sp>
        <p:nvSpPr>
          <p:cNvPr id="281" name="Google Shape;281;p30"/>
          <p:cNvSpPr txBox="1"/>
          <p:nvPr/>
        </p:nvSpPr>
        <p:spPr>
          <a:xfrm>
            <a:off x="-129123" y="3442756"/>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Calendar</a:t>
            </a:r>
            <a:endParaRPr sz="900">
              <a:latin typeface="Roboto Mono Regular"/>
              <a:ea typeface="Roboto Mono Regular"/>
              <a:cs typeface="Roboto Mono Regular"/>
              <a:sym typeface="Roboto Mono Regular"/>
            </a:endParaRPr>
          </a:p>
        </p:txBody>
      </p:sp>
      <p:pic>
        <p:nvPicPr>
          <p:cNvPr id="282" name="Google Shape;282;p30">
            <a:hlinkClick action="ppaction://hlinksldjump" r:id="rId17"/>
          </p:cNvPr>
          <p:cNvPicPr preferRelativeResize="0"/>
          <p:nvPr/>
        </p:nvPicPr>
        <p:blipFill rotWithShape="1">
          <a:blip r:embed="rId10">
            <a:alphaModFix/>
          </a:blip>
          <a:srcRect b="34244" l="11934" r="19749" t="26727"/>
          <a:stretch/>
        </p:blipFill>
        <p:spPr>
          <a:xfrm>
            <a:off x="-54273" y="3792898"/>
            <a:ext cx="1214878" cy="424827"/>
          </a:xfrm>
          <a:prstGeom prst="rect">
            <a:avLst/>
          </a:prstGeom>
          <a:noFill/>
          <a:ln>
            <a:noFill/>
          </a:ln>
        </p:spPr>
      </p:pic>
      <p:sp>
        <p:nvSpPr>
          <p:cNvPr id="283" name="Google Shape;283;p30"/>
          <p:cNvSpPr txBox="1"/>
          <p:nvPr/>
        </p:nvSpPr>
        <p:spPr>
          <a:xfrm>
            <a:off x="-117908" y="387911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Notifications</a:t>
            </a:r>
            <a:endParaRPr sz="900">
              <a:latin typeface="Roboto Mono Regular"/>
              <a:ea typeface="Roboto Mono Regular"/>
              <a:cs typeface="Roboto Mono Regular"/>
              <a:sym typeface="Roboto Mono Regular"/>
            </a:endParaRPr>
          </a:p>
        </p:txBody>
      </p:sp>
      <p:pic>
        <p:nvPicPr>
          <p:cNvPr id="284" name="Google Shape;284;p30">
            <a:hlinkClick action="ppaction://hlinksldjump" r:id="rId18"/>
          </p:cNvPr>
          <p:cNvPicPr preferRelativeResize="0"/>
          <p:nvPr/>
        </p:nvPicPr>
        <p:blipFill rotWithShape="1">
          <a:blip r:embed="rId10">
            <a:alphaModFix/>
          </a:blip>
          <a:srcRect b="34244" l="11934" r="19749" t="26727"/>
          <a:stretch/>
        </p:blipFill>
        <p:spPr>
          <a:xfrm>
            <a:off x="2589" y="4315498"/>
            <a:ext cx="1214878" cy="424827"/>
          </a:xfrm>
          <a:prstGeom prst="rect">
            <a:avLst/>
          </a:prstGeom>
          <a:noFill/>
          <a:ln>
            <a:noFill/>
          </a:ln>
        </p:spPr>
      </p:pic>
      <p:sp>
        <p:nvSpPr>
          <p:cNvPr id="285" name="Google Shape;285;p30"/>
          <p:cNvSpPr txBox="1"/>
          <p:nvPr/>
        </p:nvSpPr>
        <p:spPr>
          <a:xfrm>
            <a:off x="-54020" y="428706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Grades and Feedback</a:t>
            </a:r>
            <a:endParaRPr sz="900">
              <a:latin typeface="Roboto Mono Regular"/>
              <a:ea typeface="Roboto Mono Regular"/>
              <a:cs typeface="Roboto Mono Regular"/>
              <a:sym typeface="Roboto Mono Regul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1"/>
          <p:cNvSpPr txBox="1"/>
          <p:nvPr>
            <p:ph idx="6" type="title"/>
          </p:nvPr>
        </p:nvSpPr>
        <p:spPr>
          <a:xfrm>
            <a:off x="425200" y="466975"/>
            <a:ext cx="412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Completing Schoology Assessments</a:t>
            </a:r>
            <a:endParaRPr sz="2000"/>
          </a:p>
        </p:txBody>
      </p:sp>
      <p:sp>
        <p:nvSpPr>
          <p:cNvPr id="291" name="Google Shape;291;p31"/>
          <p:cNvSpPr txBox="1"/>
          <p:nvPr>
            <p:ph idx="4294967295" type="body"/>
          </p:nvPr>
        </p:nvSpPr>
        <p:spPr>
          <a:xfrm>
            <a:off x="1273600" y="1211025"/>
            <a:ext cx="3237300" cy="11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rPr>
              <a:t>Schoology has a robust assessment tool your teachers will use to make tests, quizzes, and forms.</a:t>
            </a:r>
            <a:endParaRPr sz="1200">
              <a:solidFill>
                <a:srgbClr val="000000"/>
              </a:solidFill>
            </a:endParaRPr>
          </a:p>
          <a:p>
            <a:pPr indent="0" lvl="0" marL="0" rtl="0" algn="l">
              <a:spcBef>
                <a:spcPts val="1600"/>
              </a:spcBef>
              <a:spcAft>
                <a:spcPts val="1600"/>
              </a:spcAft>
              <a:buNone/>
            </a:pPr>
            <a:r>
              <a:t/>
            </a:r>
            <a:endParaRPr sz="2000">
              <a:solidFill>
                <a:srgbClr val="000000"/>
              </a:solidFill>
            </a:endParaRPr>
          </a:p>
        </p:txBody>
      </p:sp>
      <p:sp>
        <p:nvSpPr>
          <p:cNvPr id="292" name="Google Shape;292;p31"/>
          <p:cNvSpPr/>
          <p:nvPr/>
        </p:nvSpPr>
        <p:spPr>
          <a:xfrm rot="-2148808">
            <a:off x="4488224" y="1600800"/>
            <a:ext cx="647414" cy="266322"/>
          </a:xfrm>
          <a:custGeom>
            <a:rect b="b" l="l" r="r" t="t"/>
            <a:pathLst>
              <a:path extrusionOk="0" h="14902" w="36226">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93" name="Google Shape;293;p31"/>
          <p:cNvSpPr/>
          <p:nvPr/>
        </p:nvSpPr>
        <p:spPr>
          <a:xfrm>
            <a:off x="8221025" y="1319861"/>
            <a:ext cx="504629" cy="656495"/>
          </a:xfrm>
          <a:custGeom>
            <a:rect b="b" l="l" r="r" t="t"/>
            <a:pathLst>
              <a:path extrusionOk="0" h="36727" w="28231">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pic>
        <p:nvPicPr>
          <p:cNvPr id="294" name="Google Shape;294;p31"/>
          <p:cNvPicPr preferRelativeResize="0"/>
          <p:nvPr/>
        </p:nvPicPr>
        <p:blipFill>
          <a:blip r:embed="rId3">
            <a:alphaModFix amt="56000"/>
          </a:blip>
          <a:stretch>
            <a:fillRect/>
          </a:stretch>
        </p:blipFill>
        <p:spPr>
          <a:xfrm rot="10800000">
            <a:off x="806826" y="875050"/>
            <a:ext cx="3291474" cy="216200"/>
          </a:xfrm>
          <a:prstGeom prst="rect">
            <a:avLst/>
          </a:prstGeom>
          <a:noFill/>
          <a:ln>
            <a:noFill/>
          </a:ln>
        </p:spPr>
      </p:pic>
      <p:pic>
        <p:nvPicPr>
          <p:cNvPr id="295" name="Google Shape;295;p31"/>
          <p:cNvPicPr preferRelativeResize="0"/>
          <p:nvPr/>
        </p:nvPicPr>
        <p:blipFill>
          <a:blip r:embed="rId4">
            <a:alphaModFix amt="80000"/>
          </a:blip>
          <a:stretch>
            <a:fillRect/>
          </a:stretch>
        </p:blipFill>
        <p:spPr>
          <a:xfrm flipH="1" rot="-10076053">
            <a:off x="4396493" y="544577"/>
            <a:ext cx="1579415" cy="716443"/>
          </a:xfrm>
          <a:prstGeom prst="rect">
            <a:avLst/>
          </a:prstGeom>
          <a:noFill/>
          <a:ln>
            <a:noFill/>
          </a:ln>
        </p:spPr>
      </p:pic>
      <p:sp>
        <p:nvSpPr>
          <p:cNvPr id="296" name="Google Shape;296;p31"/>
          <p:cNvSpPr txBox="1"/>
          <p:nvPr/>
        </p:nvSpPr>
        <p:spPr>
          <a:xfrm rot="-511279">
            <a:off x="1889166" y="3055181"/>
            <a:ext cx="1888953" cy="412564"/>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veat"/>
                <a:ea typeface="Caveat"/>
                <a:cs typeface="Caveat"/>
                <a:sym typeface="Caveat"/>
              </a:rPr>
              <a:t>Assessment</a:t>
            </a:r>
            <a:r>
              <a:rPr lang="en">
                <a:latin typeface="Caveat"/>
                <a:ea typeface="Caveat"/>
                <a:cs typeface="Caveat"/>
                <a:sym typeface="Caveat"/>
              </a:rPr>
              <a:t> Icons in Schoology</a:t>
            </a:r>
            <a:endParaRPr>
              <a:latin typeface="Caveat"/>
              <a:ea typeface="Caveat"/>
              <a:cs typeface="Caveat"/>
              <a:sym typeface="Caveat"/>
            </a:endParaRPr>
          </a:p>
        </p:txBody>
      </p:sp>
      <p:pic>
        <p:nvPicPr>
          <p:cNvPr id="297" name="Google Shape;297;p31"/>
          <p:cNvPicPr preferRelativeResize="0"/>
          <p:nvPr/>
        </p:nvPicPr>
        <p:blipFill>
          <a:blip r:embed="rId5">
            <a:alphaModFix/>
          </a:blip>
          <a:stretch>
            <a:fillRect/>
          </a:stretch>
        </p:blipFill>
        <p:spPr>
          <a:xfrm>
            <a:off x="2256325" y="3810588"/>
            <a:ext cx="657225" cy="638175"/>
          </a:xfrm>
          <a:prstGeom prst="rect">
            <a:avLst/>
          </a:prstGeom>
          <a:noFill/>
          <a:ln>
            <a:noFill/>
          </a:ln>
        </p:spPr>
      </p:pic>
      <p:pic>
        <p:nvPicPr>
          <p:cNvPr id="298" name="Google Shape;298;p31"/>
          <p:cNvPicPr preferRelativeResize="0"/>
          <p:nvPr/>
        </p:nvPicPr>
        <p:blipFill>
          <a:blip r:embed="rId6">
            <a:alphaModFix/>
          </a:blip>
          <a:stretch>
            <a:fillRect/>
          </a:stretch>
        </p:blipFill>
        <p:spPr>
          <a:xfrm>
            <a:off x="3798300" y="2729250"/>
            <a:ext cx="666750" cy="666750"/>
          </a:xfrm>
          <a:prstGeom prst="rect">
            <a:avLst/>
          </a:prstGeom>
          <a:noFill/>
          <a:ln>
            <a:noFill/>
          </a:ln>
        </p:spPr>
      </p:pic>
      <p:pic>
        <p:nvPicPr>
          <p:cNvPr id="299" name="Google Shape;299;p31"/>
          <p:cNvPicPr preferRelativeResize="0"/>
          <p:nvPr/>
        </p:nvPicPr>
        <p:blipFill>
          <a:blip r:embed="rId4">
            <a:alphaModFix amt="80000"/>
          </a:blip>
          <a:stretch>
            <a:fillRect/>
          </a:stretch>
        </p:blipFill>
        <p:spPr>
          <a:xfrm flipH="1" rot="8857172">
            <a:off x="3112116" y="2765400"/>
            <a:ext cx="855364" cy="388000"/>
          </a:xfrm>
          <a:prstGeom prst="rect">
            <a:avLst/>
          </a:prstGeom>
          <a:noFill/>
          <a:ln>
            <a:noFill/>
          </a:ln>
        </p:spPr>
      </p:pic>
      <p:pic>
        <p:nvPicPr>
          <p:cNvPr id="300" name="Google Shape;300;p31"/>
          <p:cNvPicPr preferRelativeResize="0"/>
          <p:nvPr/>
        </p:nvPicPr>
        <p:blipFill>
          <a:blip r:embed="rId4">
            <a:alphaModFix amt="80000"/>
          </a:blip>
          <a:stretch>
            <a:fillRect/>
          </a:stretch>
        </p:blipFill>
        <p:spPr>
          <a:xfrm flipH="1" rot="-5003324">
            <a:off x="2677716" y="3605450"/>
            <a:ext cx="855364" cy="387999"/>
          </a:xfrm>
          <a:prstGeom prst="rect">
            <a:avLst/>
          </a:prstGeom>
          <a:noFill/>
          <a:ln>
            <a:noFill/>
          </a:ln>
        </p:spPr>
      </p:pic>
      <p:pic>
        <p:nvPicPr>
          <p:cNvPr id="301" name="Google Shape;301;p31" title="TrialF20: Fall 20 | Schoology.webm">
            <a:hlinkClick r:id="rId7"/>
          </p:cNvPr>
          <p:cNvPicPr preferRelativeResize="0"/>
          <p:nvPr/>
        </p:nvPicPr>
        <p:blipFill>
          <a:blip r:embed="rId8">
            <a:alphaModFix/>
          </a:blip>
          <a:stretch>
            <a:fillRect/>
          </a:stretch>
        </p:blipFill>
        <p:spPr>
          <a:xfrm>
            <a:off x="4687325" y="1699338"/>
            <a:ext cx="4038325" cy="2209861"/>
          </a:xfrm>
          <a:prstGeom prst="rect">
            <a:avLst/>
          </a:prstGeom>
          <a:noFill/>
          <a:ln>
            <a:noFill/>
          </a:ln>
        </p:spPr>
      </p:pic>
      <p:pic>
        <p:nvPicPr>
          <p:cNvPr id="302" name="Google Shape;302;p31">
            <a:hlinkClick action="ppaction://hlinkshowjump?jump=firstslide"/>
          </p:cNvPr>
          <p:cNvPicPr preferRelativeResize="0"/>
          <p:nvPr/>
        </p:nvPicPr>
        <p:blipFill>
          <a:blip r:embed="rId9">
            <a:alphaModFix/>
          </a:blip>
          <a:stretch>
            <a:fillRect/>
          </a:stretch>
        </p:blipFill>
        <p:spPr>
          <a:xfrm rot="-159627">
            <a:off x="8227925" y="467111"/>
            <a:ext cx="304800" cy="304800"/>
          </a:xfrm>
          <a:prstGeom prst="rect">
            <a:avLst/>
          </a:prstGeom>
          <a:noFill/>
          <a:ln>
            <a:noFill/>
          </a:ln>
        </p:spPr>
      </p:pic>
      <p:pic>
        <p:nvPicPr>
          <p:cNvPr id="303" name="Google Shape;303;p31">
            <a:hlinkClick action="ppaction://hlinksldjump" r:id="rId10"/>
          </p:cNvPr>
          <p:cNvPicPr preferRelativeResize="0"/>
          <p:nvPr/>
        </p:nvPicPr>
        <p:blipFill rotWithShape="1">
          <a:blip r:embed="rId11">
            <a:alphaModFix/>
          </a:blip>
          <a:srcRect b="33244" l="11941" r="19743" t="27726"/>
          <a:stretch/>
        </p:blipFill>
        <p:spPr>
          <a:xfrm>
            <a:off x="-54273" y="1657581"/>
            <a:ext cx="1214878" cy="424827"/>
          </a:xfrm>
          <a:prstGeom prst="rect">
            <a:avLst/>
          </a:prstGeom>
          <a:noFill/>
          <a:ln>
            <a:noFill/>
          </a:ln>
        </p:spPr>
      </p:pic>
      <p:pic>
        <p:nvPicPr>
          <p:cNvPr id="304" name="Google Shape;304;p31">
            <a:hlinkClick action="ppaction://hlinksldjump" r:id="rId12"/>
          </p:cNvPr>
          <p:cNvPicPr preferRelativeResize="0"/>
          <p:nvPr/>
        </p:nvPicPr>
        <p:blipFill rotWithShape="1">
          <a:blip r:embed="rId13">
            <a:alphaModFix/>
          </a:blip>
          <a:srcRect b="35616" l="12580" r="19673" t="28916"/>
          <a:stretch/>
        </p:blipFill>
        <p:spPr>
          <a:xfrm>
            <a:off x="-42919" y="1219218"/>
            <a:ext cx="1204655" cy="384741"/>
          </a:xfrm>
          <a:prstGeom prst="rect">
            <a:avLst/>
          </a:prstGeom>
          <a:noFill/>
          <a:ln>
            <a:noFill/>
          </a:ln>
        </p:spPr>
      </p:pic>
      <p:pic>
        <p:nvPicPr>
          <p:cNvPr id="305" name="Google Shape;305;p31">
            <a:hlinkClick action="ppaction://hlinksldjump" r:id="rId14"/>
          </p:cNvPr>
          <p:cNvPicPr preferRelativeResize="0"/>
          <p:nvPr/>
        </p:nvPicPr>
        <p:blipFill rotWithShape="1">
          <a:blip r:embed="rId11">
            <a:alphaModFix/>
          </a:blip>
          <a:srcRect b="35028" l="12580" r="19673" t="27528"/>
          <a:stretch/>
        </p:blipFill>
        <p:spPr>
          <a:xfrm>
            <a:off x="-42919" y="2070705"/>
            <a:ext cx="1204655" cy="407585"/>
          </a:xfrm>
          <a:prstGeom prst="rect">
            <a:avLst/>
          </a:prstGeom>
          <a:noFill/>
          <a:ln>
            <a:noFill/>
          </a:ln>
        </p:spPr>
      </p:pic>
      <p:pic>
        <p:nvPicPr>
          <p:cNvPr id="306" name="Google Shape;306;p31">
            <a:hlinkClick action="ppaction://hlinksldjump" r:id="rId15"/>
          </p:cNvPr>
          <p:cNvPicPr preferRelativeResize="0"/>
          <p:nvPr/>
        </p:nvPicPr>
        <p:blipFill rotWithShape="1">
          <a:blip r:embed="rId13">
            <a:alphaModFix/>
          </a:blip>
          <a:srcRect b="35475" l="12243" r="19202" t="27956"/>
          <a:stretch/>
        </p:blipFill>
        <p:spPr>
          <a:xfrm>
            <a:off x="-65648" y="2498572"/>
            <a:ext cx="1275706" cy="396694"/>
          </a:xfrm>
          <a:prstGeom prst="rect">
            <a:avLst/>
          </a:prstGeom>
          <a:noFill/>
          <a:ln>
            <a:noFill/>
          </a:ln>
        </p:spPr>
      </p:pic>
      <p:pic>
        <p:nvPicPr>
          <p:cNvPr id="307" name="Google Shape;307;p31">
            <a:hlinkClick action="ppaction://hlinksldjump" r:id="rId16"/>
          </p:cNvPr>
          <p:cNvPicPr preferRelativeResize="0"/>
          <p:nvPr/>
        </p:nvPicPr>
        <p:blipFill rotWithShape="1">
          <a:blip r:embed="rId11">
            <a:alphaModFix/>
          </a:blip>
          <a:srcRect b="34745" l="11940" r="19042" t="27810"/>
          <a:stretch/>
        </p:blipFill>
        <p:spPr>
          <a:xfrm>
            <a:off x="-54273" y="2916090"/>
            <a:ext cx="1227383" cy="407585"/>
          </a:xfrm>
          <a:prstGeom prst="rect">
            <a:avLst/>
          </a:prstGeom>
          <a:noFill/>
          <a:ln>
            <a:noFill/>
          </a:ln>
        </p:spPr>
      </p:pic>
      <p:sp>
        <p:nvSpPr>
          <p:cNvPr id="308" name="Google Shape;308;p31"/>
          <p:cNvSpPr txBox="1"/>
          <p:nvPr/>
        </p:nvSpPr>
        <p:spPr>
          <a:xfrm>
            <a:off x="-95536" y="116745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Linking with Google</a:t>
            </a:r>
            <a:endParaRPr sz="900">
              <a:latin typeface="Roboto Mono Regular"/>
              <a:ea typeface="Roboto Mono Regular"/>
              <a:cs typeface="Roboto Mono Regular"/>
              <a:sym typeface="Roboto Mono Regular"/>
            </a:endParaRPr>
          </a:p>
        </p:txBody>
      </p:sp>
      <p:sp>
        <p:nvSpPr>
          <p:cNvPr id="309" name="Google Shape;309;p31"/>
          <p:cNvSpPr txBox="1"/>
          <p:nvPr/>
        </p:nvSpPr>
        <p:spPr>
          <a:xfrm>
            <a:off x="-54037" y="173289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Weekly Agendas</a:t>
            </a:r>
            <a:endParaRPr sz="900">
              <a:latin typeface="Roboto Mono Regular"/>
              <a:ea typeface="Roboto Mono Regular"/>
              <a:cs typeface="Roboto Mono Regular"/>
              <a:sym typeface="Roboto Mono Regular"/>
            </a:endParaRPr>
          </a:p>
        </p:txBody>
      </p:sp>
      <p:sp>
        <p:nvSpPr>
          <p:cNvPr id="310" name="Google Shape;310;p31"/>
          <p:cNvSpPr txBox="1"/>
          <p:nvPr/>
        </p:nvSpPr>
        <p:spPr>
          <a:xfrm>
            <a:off x="-91861" y="2041777"/>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Google Assignments</a:t>
            </a:r>
            <a:endParaRPr sz="900">
              <a:latin typeface="Roboto Mono Regular"/>
              <a:ea typeface="Roboto Mono Regular"/>
              <a:cs typeface="Roboto Mono Regular"/>
              <a:sym typeface="Roboto Mono Regular"/>
            </a:endParaRPr>
          </a:p>
        </p:txBody>
      </p:sp>
      <p:sp>
        <p:nvSpPr>
          <p:cNvPr id="311" name="Google Shape;311;p31"/>
          <p:cNvSpPr txBox="1"/>
          <p:nvPr/>
        </p:nvSpPr>
        <p:spPr>
          <a:xfrm>
            <a:off x="-156625" y="2478290"/>
            <a:ext cx="1427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Schoology Assessments</a:t>
            </a:r>
            <a:endParaRPr sz="900">
              <a:latin typeface="Roboto Mono Regular"/>
              <a:ea typeface="Roboto Mono Regular"/>
              <a:cs typeface="Roboto Mono Regular"/>
              <a:sym typeface="Roboto Mono Regular"/>
            </a:endParaRPr>
          </a:p>
        </p:txBody>
      </p:sp>
      <p:sp>
        <p:nvSpPr>
          <p:cNvPr id="312" name="Google Shape;312;p31"/>
          <p:cNvSpPr txBox="1"/>
          <p:nvPr/>
        </p:nvSpPr>
        <p:spPr>
          <a:xfrm>
            <a:off x="-117908" y="2884325"/>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Messaging Teachers</a:t>
            </a:r>
            <a:endParaRPr sz="900">
              <a:latin typeface="Roboto Mono Regular"/>
              <a:ea typeface="Roboto Mono Regular"/>
              <a:cs typeface="Roboto Mono Regular"/>
              <a:sym typeface="Roboto Mono Regular"/>
            </a:endParaRPr>
          </a:p>
        </p:txBody>
      </p:sp>
      <p:pic>
        <p:nvPicPr>
          <p:cNvPr id="313" name="Google Shape;313;p31">
            <a:hlinkClick action="ppaction://hlinksldjump" r:id="rId17"/>
          </p:cNvPr>
          <p:cNvPicPr preferRelativeResize="0"/>
          <p:nvPr/>
        </p:nvPicPr>
        <p:blipFill rotWithShape="1">
          <a:blip r:embed="rId11">
            <a:alphaModFix/>
          </a:blip>
          <a:srcRect b="34528" l="11934" r="19043" t="26442"/>
          <a:stretch/>
        </p:blipFill>
        <p:spPr>
          <a:xfrm>
            <a:off x="-65648" y="3353432"/>
            <a:ext cx="1227383" cy="424827"/>
          </a:xfrm>
          <a:prstGeom prst="rect">
            <a:avLst/>
          </a:prstGeom>
          <a:noFill/>
          <a:ln>
            <a:noFill/>
          </a:ln>
        </p:spPr>
      </p:pic>
      <p:sp>
        <p:nvSpPr>
          <p:cNvPr id="314" name="Google Shape;314;p31"/>
          <p:cNvSpPr txBox="1"/>
          <p:nvPr/>
        </p:nvSpPr>
        <p:spPr>
          <a:xfrm>
            <a:off x="-129123" y="3442756"/>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Calendar</a:t>
            </a:r>
            <a:endParaRPr sz="900">
              <a:latin typeface="Roboto Mono Regular"/>
              <a:ea typeface="Roboto Mono Regular"/>
              <a:cs typeface="Roboto Mono Regular"/>
              <a:sym typeface="Roboto Mono Regular"/>
            </a:endParaRPr>
          </a:p>
        </p:txBody>
      </p:sp>
      <p:pic>
        <p:nvPicPr>
          <p:cNvPr id="315" name="Google Shape;315;p31">
            <a:hlinkClick action="ppaction://hlinksldjump" r:id="rId18"/>
          </p:cNvPr>
          <p:cNvPicPr preferRelativeResize="0"/>
          <p:nvPr/>
        </p:nvPicPr>
        <p:blipFill rotWithShape="1">
          <a:blip r:embed="rId11">
            <a:alphaModFix/>
          </a:blip>
          <a:srcRect b="34244" l="11934" r="19749" t="26727"/>
          <a:stretch/>
        </p:blipFill>
        <p:spPr>
          <a:xfrm>
            <a:off x="-54273" y="3792898"/>
            <a:ext cx="1214878" cy="424827"/>
          </a:xfrm>
          <a:prstGeom prst="rect">
            <a:avLst/>
          </a:prstGeom>
          <a:noFill/>
          <a:ln>
            <a:noFill/>
          </a:ln>
        </p:spPr>
      </p:pic>
      <p:sp>
        <p:nvSpPr>
          <p:cNvPr id="316" name="Google Shape;316;p31"/>
          <p:cNvSpPr txBox="1"/>
          <p:nvPr/>
        </p:nvSpPr>
        <p:spPr>
          <a:xfrm>
            <a:off x="-117908" y="387911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Notifications</a:t>
            </a:r>
            <a:endParaRPr sz="900">
              <a:latin typeface="Roboto Mono Regular"/>
              <a:ea typeface="Roboto Mono Regular"/>
              <a:cs typeface="Roboto Mono Regular"/>
              <a:sym typeface="Roboto Mono Regular"/>
            </a:endParaRPr>
          </a:p>
        </p:txBody>
      </p:sp>
      <p:pic>
        <p:nvPicPr>
          <p:cNvPr id="317" name="Google Shape;317;p31">
            <a:hlinkClick action="ppaction://hlinksldjump" r:id="rId19"/>
          </p:cNvPr>
          <p:cNvPicPr preferRelativeResize="0"/>
          <p:nvPr/>
        </p:nvPicPr>
        <p:blipFill rotWithShape="1">
          <a:blip r:embed="rId11">
            <a:alphaModFix/>
          </a:blip>
          <a:srcRect b="34244" l="11934" r="19749" t="26727"/>
          <a:stretch/>
        </p:blipFill>
        <p:spPr>
          <a:xfrm>
            <a:off x="2589" y="4315498"/>
            <a:ext cx="1214878" cy="424827"/>
          </a:xfrm>
          <a:prstGeom prst="rect">
            <a:avLst/>
          </a:prstGeom>
          <a:noFill/>
          <a:ln>
            <a:noFill/>
          </a:ln>
        </p:spPr>
      </p:pic>
      <p:sp>
        <p:nvSpPr>
          <p:cNvPr id="318" name="Google Shape;318;p31"/>
          <p:cNvSpPr txBox="1"/>
          <p:nvPr/>
        </p:nvSpPr>
        <p:spPr>
          <a:xfrm>
            <a:off x="-54020" y="428706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Grades and Feedback</a:t>
            </a:r>
            <a:endParaRPr sz="900">
              <a:latin typeface="Roboto Mono Regular"/>
              <a:ea typeface="Roboto Mono Regular"/>
              <a:cs typeface="Roboto Mono Regular"/>
              <a:sym typeface="Roboto Mono Regul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2"/>
          <p:cNvSpPr txBox="1"/>
          <p:nvPr>
            <p:ph idx="6" type="title"/>
          </p:nvPr>
        </p:nvSpPr>
        <p:spPr>
          <a:xfrm>
            <a:off x="425200" y="466975"/>
            <a:ext cx="4125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Messaging Teachers</a:t>
            </a:r>
            <a:endParaRPr sz="2000"/>
          </a:p>
        </p:txBody>
      </p:sp>
      <p:sp>
        <p:nvSpPr>
          <p:cNvPr id="324" name="Google Shape;324;p32"/>
          <p:cNvSpPr txBox="1"/>
          <p:nvPr>
            <p:ph idx="4294967295" type="body"/>
          </p:nvPr>
        </p:nvSpPr>
        <p:spPr>
          <a:xfrm>
            <a:off x="1429363" y="1167450"/>
            <a:ext cx="3026700" cy="11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rPr>
              <a:t>Schoology has an internal messaging system. Students are strongly encouraged to use this system to communicate with their teachers easily.  There is also a great app you can download for your phone as well.</a:t>
            </a:r>
            <a:endParaRPr sz="1200">
              <a:solidFill>
                <a:srgbClr val="000000"/>
              </a:solidFill>
            </a:endParaRPr>
          </a:p>
          <a:p>
            <a:pPr indent="0" lvl="0" marL="0" rtl="0" algn="l">
              <a:spcBef>
                <a:spcPts val="1600"/>
              </a:spcBef>
              <a:spcAft>
                <a:spcPts val="1600"/>
              </a:spcAft>
              <a:buNone/>
            </a:pPr>
            <a:r>
              <a:t/>
            </a:r>
            <a:endParaRPr sz="2000">
              <a:solidFill>
                <a:srgbClr val="000000"/>
              </a:solidFill>
            </a:endParaRPr>
          </a:p>
        </p:txBody>
      </p:sp>
      <p:sp>
        <p:nvSpPr>
          <p:cNvPr id="325" name="Google Shape;325;p32"/>
          <p:cNvSpPr/>
          <p:nvPr/>
        </p:nvSpPr>
        <p:spPr>
          <a:xfrm rot="-2148808">
            <a:off x="4488224" y="1143600"/>
            <a:ext cx="647414" cy="266322"/>
          </a:xfrm>
          <a:custGeom>
            <a:rect b="b" l="l" r="r" t="t"/>
            <a:pathLst>
              <a:path extrusionOk="0" h="14902" w="36226">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26" name="Google Shape;326;p32"/>
          <p:cNvSpPr/>
          <p:nvPr/>
        </p:nvSpPr>
        <p:spPr>
          <a:xfrm>
            <a:off x="8221025" y="862661"/>
            <a:ext cx="504629" cy="656495"/>
          </a:xfrm>
          <a:custGeom>
            <a:rect b="b" l="l" r="r" t="t"/>
            <a:pathLst>
              <a:path extrusionOk="0" h="36727" w="28231">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pic>
        <p:nvPicPr>
          <p:cNvPr id="327" name="Google Shape;327;p32"/>
          <p:cNvPicPr preferRelativeResize="0"/>
          <p:nvPr/>
        </p:nvPicPr>
        <p:blipFill>
          <a:blip r:embed="rId3">
            <a:alphaModFix amt="56000"/>
          </a:blip>
          <a:stretch>
            <a:fillRect/>
          </a:stretch>
        </p:blipFill>
        <p:spPr>
          <a:xfrm rot="10800000">
            <a:off x="806826" y="875050"/>
            <a:ext cx="3291474" cy="216200"/>
          </a:xfrm>
          <a:prstGeom prst="rect">
            <a:avLst/>
          </a:prstGeom>
          <a:noFill/>
          <a:ln>
            <a:noFill/>
          </a:ln>
        </p:spPr>
      </p:pic>
      <p:pic>
        <p:nvPicPr>
          <p:cNvPr id="328" name="Google Shape;328;p32"/>
          <p:cNvPicPr preferRelativeResize="0"/>
          <p:nvPr/>
        </p:nvPicPr>
        <p:blipFill>
          <a:blip r:embed="rId4">
            <a:alphaModFix amt="80000"/>
          </a:blip>
          <a:stretch>
            <a:fillRect/>
          </a:stretch>
        </p:blipFill>
        <p:spPr>
          <a:xfrm flipH="1" rot="-10076059">
            <a:off x="4421982" y="501208"/>
            <a:ext cx="1143506" cy="518704"/>
          </a:xfrm>
          <a:prstGeom prst="rect">
            <a:avLst/>
          </a:prstGeom>
          <a:noFill/>
          <a:ln>
            <a:noFill/>
          </a:ln>
        </p:spPr>
      </p:pic>
      <p:sp>
        <p:nvSpPr>
          <p:cNvPr id="329" name="Google Shape;329;p32"/>
          <p:cNvSpPr txBox="1"/>
          <p:nvPr/>
        </p:nvSpPr>
        <p:spPr>
          <a:xfrm rot="-511279">
            <a:off x="4816416" y="3646481"/>
            <a:ext cx="1888953" cy="412564"/>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veat"/>
                <a:ea typeface="Caveat"/>
                <a:cs typeface="Caveat"/>
                <a:sym typeface="Caveat"/>
              </a:rPr>
              <a:t>Messenger Icon in the top right corner of your screen.</a:t>
            </a:r>
            <a:endParaRPr>
              <a:latin typeface="Caveat"/>
              <a:ea typeface="Caveat"/>
              <a:cs typeface="Caveat"/>
              <a:sym typeface="Caveat"/>
            </a:endParaRPr>
          </a:p>
        </p:txBody>
      </p:sp>
      <p:pic>
        <p:nvPicPr>
          <p:cNvPr id="330" name="Google Shape;330;p32"/>
          <p:cNvPicPr preferRelativeResize="0"/>
          <p:nvPr/>
        </p:nvPicPr>
        <p:blipFill>
          <a:blip r:embed="rId4">
            <a:alphaModFix amt="80000"/>
          </a:blip>
          <a:stretch>
            <a:fillRect/>
          </a:stretch>
        </p:blipFill>
        <p:spPr>
          <a:xfrm flipH="1" rot="-9547457">
            <a:off x="6622641" y="3725399"/>
            <a:ext cx="855364" cy="388000"/>
          </a:xfrm>
          <a:prstGeom prst="rect">
            <a:avLst/>
          </a:prstGeom>
          <a:noFill/>
          <a:ln>
            <a:noFill/>
          </a:ln>
        </p:spPr>
      </p:pic>
      <p:pic>
        <p:nvPicPr>
          <p:cNvPr id="331" name="Google Shape;331;p32"/>
          <p:cNvPicPr preferRelativeResize="0"/>
          <p:nvPr/>
        </p:nvPicPr>
        <p:blipFill>
          <a:blip r:embed="rId5">
            <a:alphaModFix/>
          </a:blip>
          <a:stretch>
            <a:fillRect/>
          </a:stretch>
        </p:blipFill>
        <p:spPr>
          <a:xfrm>
            <a:off x="1242825" y="4272925"/>
            <a:ext cx="7384076" cy="310075"/>
          </a:xfrm>
          <a:prstGeom prst="rect">
            <a:avLst/>
          </a:prstGeom>
          <a:noFill/>
          <a:ln>
            <a:noFill/>
          </a:ln>
        </p:spPr>
      </p:pic>
      <p:pic>
        <p:nvPicPr>
          <p:cNvPr id="332" name="Google Shape;332;p32"/>
          <p:cNvPicPr preferRelativeResize="0"/>
          <p:nvPr/>
        </p:nvPicPr>
        <p:blipFill>
          <a:blip r:embed="rId6">
            <a:alphaModFix/>
          </a:blip>
          <a:stretch>
            <a:fillRect/>
          </a:stretch>
        </p:blipFill>
        <p:spPr>
          <a:xfrm rot="-634443">
            <a:off x="2171160" y="2763834"/>
            <a:ext cx="1939305" cy="1874256"/>
          </a:xfrm>
          <a:prstGeom prst="rect">
            <a:avLst/>
          </a:prstGeom>
          <a:noFill/>
          <a:ln>
            <a:noFill/>
          </a:ln>
          <a:effectLst>
            <a:outerShdw blurRad="100013" rotWithShape="0" algn="bl" dir="1800000" dist="47625">
              <a:srgbClr val="000000">
                <a:alpha val="44000"/>
              </a:srgbClr>
            </a:outerShdw>
          </a:effectLst>
        </p:spPr>
      </p:pic>
      <p:sp>
        <p:nvSpPr>
          <p:cNvPr id="333" name="Google Shape;333;p32"/>
          <p:cNvSpPr txBox="1"/>
          <p:nvPr>
            <p:ph idx="5" type="subTitle"/>
          </p:nvPr>
        </p:nvSpPr>
        <p:spPr>
          <a:xfrm rot="-640572">
            <a:off x="2320579" y="3469656"/>
            <a:ext cx="1718141" cy="771135"/>
          </a:xfrm>
          <a:prstGeom prst="rect">
            <a:avLst/>
          </a:prstGeom>
        </p:spPr>
        <p:txBody>
          <a:bodyPr anchorCtr="0" anchor="ctr" bIns="0" lIns="91425" spcFirstLastPara="1" rIns="91425" wrap="square" tIns="0">
            <a:noAutofit/>
          </a:bodyPr>
          <a:lstStyle/>
          <a:p>
            <a:pPr indent="0" lvl="0" marL="0" rtl="0" algn="ctr">
              <a:spcBef>
                <a:spcPts val="0"/>
              </a:spcBef>
              <a:spcAft>
                <a:spcPts val="0"/>
              </a:spcAft>
              <a:buClr>
                <a:schemeClr val="dk1"/>
              </a:buClr>
              <a:buSzPts val="1100"/>
              <a:buFont typeface="Arial"/>
              <a:buNone/>
            </a:pPr>
            <a:r>
              <a:rPr lang="en" sz="1000"/>
              <a:t>Most things on Schoology can be done in a variety of ways. Anytime you see a teacher’s name you can click on it to send a message as well.</a:t>
            </a:r>
            <a:endParaRPr sz="1000">
              <a:solidFill>
                <a:schemeClr val="dk2"/>
              </a:solidFill>
            </a:endParaRPr>
          </a:p>
        </p:txBody>
      </p:sp>
      <p:pic>
        <p:nvPicPr>
          <p:cNvPr id="334" name="Google Shape;334;p32" title="Example Course Science: Section 1 | Schoology.webm">
            <a:hlinkClick r:id="rId7"/>
          </p:cNvPr>
          <p:cNvPicPr preferRelativeResize="0"/>
          <p:nvPr/>
        </p:nvPicPr>
        <p:blipFill>
          <a:blip r:embed="rId8">
            <a:alphaModFix/>
          </a:blip>
          <a:stretch>
            <a:fillRect/>
          </a:stretch>
        </p:blipFill>
        <p:spPr>
          <a:xfrm>
            <a:off x="4652887" y="1224675"/>
            <a:ext cx="3900564" cy="2134475"/>
          </a:xfrm>
          <a:prstGeom prst="rect">
            <a:avLst/>
          </a:prstGeom>
          <a:noFill/>
          <a:ln>
            <a:noFill/>
          </a:ln>
        </p:spPr>
      </p:pic>
      <p:pic>
        <p:nvPicPr>
          <p:cNvPr id="335" name="Google Shape;335;p32">
            <a:hlinkClick action="ppaction://hlinkshowjump?jump=firstslide"/>
          </p:cNvPr>
          <p:cNvPicPr preferRelativeResize="0"/>
          <p:nvPr/>
        </p:nvPicPr>
        <p:blipFill>
          <a:blip r:embed="rId9">
            <a:alphaModFix/>
          </a:blip>
          <a:stretch>
            <a:fillRect/>
          </a:stretch>
        </p:blipFill>
        <p:spPr>
          <a:xfrm rot="-159627">
            <a:off x="8227925" y="467111"/>
            <a:ext cx="304800" cy="304800"/>
          </a:xfrm>
          <a:prstGeom prst="rect">
            <a:avLst/>
          </a:prstGeom>
          <a:noFill/>
          <a:ln>
            <a:noFill/>
          </a:ln>
        </p:spPr>
      </p:pic>
      <p:pic>
        <p:nvPicPr>
          <p:cNvPr id="336" name="Google Shape;336;p32">
            <a:hlinkClick action="ppaction://hlinksldjump" r:id="rId10"/>
          </p:cNvPr>
          <p:cNvPicPr preferRelativeResize="0"/>
          <p:nvPr/>
        </p:nvPicPr>
        <p:blipFill rotWithShape="1">
          <a:blip r:embed="rId11">
            <a:alphaModFix/>
          </a:blip>
          <a:srcRect b="33244" l="11941" r="19743" t="27726"/>
          <a:stretch/>
        </p:blipFill>
        <p:spPr>
          <a:xfrm>
            <a:off x="-54273" y="1657581"/>
            <a:ext cx="1214878" cy="424827"/>
          </a:xfrm>
          <a:prstGeom prst="rect">
            <a:avLst/>
          </a:prstGeom>
          <a:noFill/>
          <a:ln>
            <a:noFill/>
          </a:ln>
        </p:spPr>
      </p:pic>
      <p:pic>
        <p:nvPicPr>
          <p:cNvPr id="337" name="Google Shape;337;p32">
            <a:hlinkClick action="ppaction://hlinksldjump" r:id="rId12"/>
          </p:cNvPr>
          <p:cNvPicPr preferRelativeResize="0"/>
          <p:nvPr/>
        </p:nvPicPr>
        <p:blipFill rotWithShape="1">
          <a:blip r:embed="rId13">
            <a:alphaModFix/>
          </a:blip>
          <a:srcRect b="35616" l="12580" r="19673" t="28916"/>
          <a:stretch/>
        </p:blipFill>
        <p:spPr>
          <a:xfrm>
            <a:off x="-42919" y="1219218"/>
            <a:ext cx="1204655" cy="384741"/>
          </a:xfrm>
          <a:prstGeom prst="rect">
            <a:avLst/>
          </a:prstGeom>
          <a:noFill/>
          <a:ln>
            <a:noFill/>
          </a:ln>
        </p:spPr>
      </p:pic>
      <p:pic>
        <p:nvPicPr>
          <p:cNvPr id="338" name="Google Shape;338;p32">
            <a:hlinkClick action="ppaction://hlinksldjump" r:id="rId14"/>
          </p:cNvPr>
          <p:cNvPicPr preferRelativeResize="0"/>
          <p:nvPr/>
        </p:nvPicPr>
        <p:blipFill rotWithShape="1">
          <a:blip r:embed="rId11">
            <a:alphaModFix/>
          </a:blip>
          <a:srcRect b="35028" l="12580" r="19673" t="27528"/>
          <a:stretch/>
        </p:blipFill>
        <p:spPr>
          <a:xfrm>
            <a:off x="-42919" y="2070705"/>
            <a:ext cx="1204655" cy="407585"/>
          </a:xfrm>
          <a:prstGeom prst="rect">
            <a:avLst/>
          </a:prstGeom>
          <a:noFill/>
          <a:ln>
            <a:noFill/>
          </a:ln>
        </p:spPr>
      </p:pic>
      <p:pic>
        <p:nvPicPr>
          <p:cNvPr id="339" name="Google Shape;339;p32">
            <a:hlinkClick action="ppaction://hlinksldjump" r:id="rId15"/>
          </p:cNvPr>
          <p:cNvPicPr preferRelativeResize="0"/>
          <p:nvPr/>
        </p:nvPicPr>
        <p:blipFill rotWithShape="1">
          <a:blip r:embed="rId13">
            <a:alphaModFix/>
          </a:blip>
          <a:srcRect b="35475" l="12243" r="19202" t="27956"/>
          <a:stretch/>
        </p:blipFill>
        <p:spPr>
          <a:xfrm>
            <a:off x="-65648" y="2498572"/>
            <a:ext cx="1275706" cy="396694"/>
          </a:xfrm>
          <a:prstGeom prst="rect">
            <a:avLst/>
          </a:prstGeom>
          <a:noFill/>
          <a:ln>
            <a:noFill/>
          </a:ln>
        </p:spPr>
      </p:pic>
      <p:pic>
        <p:nvPicPr>
          <p:cNvPr id="340" name="Google Shape;340;p32">
            <a:hlinkClick action="ppaction://hlinksldjump" r:id="rId16"/>
          </p:cNvPr>
          <p:cNvPicPr preferRelativeResize="0"/>
          <p:nvPr/>
        </p:nvPicPr>
        <p:blipFill rotWithShape="1">
          <a:blip r:embed="rId11">
            <a:alphaModFix/>
          </a:blip>
          <a:srcRect b="34745" l="11940" r="19042" t="27810"/>
          <a:stretch/>
        </p:blipFill>
        <p:spPr>
          <a:xfrm>
            <a:off x="-54273" y="2916090"/>
            <a:ext cx="1227383" cy="407585"/>
          </a:xfrm>
          <a:prstGeom prst="rect">
            <a:avLst/>
          </a:prstGeom>
          <a:noFill/>
          <a:ln>
            <a:noFill/>
          </a:ln>
        </p:spPr>
      </p:pic>
      <p:sp>
        <p:nvSpPr>
          <p:cNvPr id="341" name="Google Shape;341;p32"/>
          <p:cNvSpPr txBox="1"/>
          <p:nvPr/>
        </p:nvSpPr>
        <p:spPr>
          <a:xfrm>
            <a:off x="-95536" y="116745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Linking with Google</a:t>
            </a:r>
            <a:endParaRPr sz="900">
              <a:latin typeface="Roboto Mono Regular"/>
              <a:ea typeface="Roboto Mono Regular"/>
              <a:cs typeface="Roboto Mono Regular"/>
              <a:sym typeface="Roboto Mono Regular"/>
            </a:endParaRPr>
          </a:p>
        </p:txBody>
      </p:sp>
      <p:sp>
        <p:nvSpPr>
          <p:cNvPr id="342" name="Google Shape;342;p32"/>
          <p:cNvSpPr txBox="1"/>
          <p:nvPr/>
        </p:nvSpPr>
        <p:spPr>
          <a:xfrm>
            <a:off x="-54037" y="173289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Weekly Agendas</a:t>
            </a:r>
            <a:endParaRPr sz="900">
              <a:latin typeface="Roboto Mono Regular"/>
              <a:ea typeface="Roboto Mono Regular"/>
              <a:cs typeface="Roboto Mono Regular"/>
              <a:sym typeface="Roboto Mono Regular"/>
            </a:endParaRPr>
          </a:p>
        </p:txBody>
      </p:sp>
      <p:sp>
        <p:nvSpPr>
          <p:cNvPr id="343" name="Google Shape;343;p32"/>
          <p:cNvSpPr txBox="1"/>
          <p:nvPr/>
        </p:nvSpPr>
        <p:spPr>
          <a:xfrm>
            <a:off x="-91861" y="2041777"/>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Google Assignments</a:t>
            </a:r>
            <a:endParaRPr sz="900">
              <a:latin typeface="Roboto Mono Regular"/>
              <a:ea typeface="Roboto Mono Regular"/>
              <a:cs typeface="Roboto Mono Regular"/>
              <a:sym typeface="Roboto Mono Regular"/>
            </a:endParaRPr>
          </a:p>
        </p:txBody>
      </p:sp>
      <p:sp>
        <p:nvSpPr>
          <p:cNvPr id="344" name="Google Shape;344;p32"/>
          <p:cNvSpPr txBox="1"/>
          <p:nvPr/>
        </p:nvSpPr>
        <p:spPr>
          <a:xfrm>
            <a:off x="-156625" y="2478290"/>
            <a:ext cx="1427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Schoology Assessments</a:t>
            </a:r>
            <a:endParaRPr sz="900">
              <a:latin typeface="Roboto Mono Regular"/>
              <a:ea typeface="Roboto Mono Regular"/>
              <a:cs typeface="Roboto Mono Regular"/>
              <a:sym typeface="Roboto Mono Regular"/>
            </a:endParaRPr>
          </a:p>
        </p:txBody>
      </p:sp>
      <p:sp>
        <p:nvSpPr>
          <p:cNvPr id="345" name="Google Shape;345;p32"/>
          <p:cNvSpPr txBox="1"/>
          <p:nvPr/>
        </p:nvSpPr>
        <p:spPr>
          <a:xfrm>
            <a:off x="-117908" y="2884325"/>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Messaging Teachers</a:t>
            </a:r>
            <a:endParaRPr sz="900">
              <a:latin typeface="Roboto Mono Regular"/>
              <a:ea typeface="Roboto Mono Regular"/>
              <a:cs typeface="Roboto Mono Regular"/>
              <a:sym typeface="Roboto Mono Regular"/>
            </a:endParaRPr>
          </a:p>
        </p:txBody>
      </p:sp>
      <p:pic>
        <p:nvPicPr>
          <p:cNvPr id="346" name="Google Shape;346;p32">
            <a:hlinkClick action="ppaction://hlinksldjump" r:id="rId17"/>
          </p:cNvPr>
          <p:cNvPicPr preferRelativeResize="0"/>
          <p:nvPr/>
        </p:nvPicPr>
        <p:blipFill rotWithShape="1">
          <a:blip r:embed="rId11">
            <a:alphaModFix/>
          </a:blip>
          <a:srcRect b="34528" l="11934" r="19043" t="26442"/>
          <a:stretch/>
        </p:blipFill>
        <p:spPr>
          <a:xfrm>
            <a:off x="-65648" y="3353432"/>
            <a:ext cx="1227383" cy="424827"/>
          </a:xfrm>
          <a:prstGeom prst="rect">
            <a:avLst/>
          </a:prstGeom>
          <a:noFill/>
          <a:ln>
            <a:noFill/>
          </a:ln>
        </p:spPr>
      </p:pic>
      <p:sp>
        <p:nvSpPr>
          <p:cNvPr id="347" name="Google Shape;347;p32"/>
          <p:cNvSpPr txBox="1"/>
          <p:nvPr/>
        </p:nvSpPr>
        <p:spPr>
          <a:xfrm>
            <a:off x="-129123" y="3442756"/>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Calendar</a:t>
            </a:r>
            <a:endParaRPr sz="900">
              <a:latin typeface="Roboto Mono Regular"/>
              <a:ea typeface="Roboto Mono Regular"/>
              <a:cs typeface="Roboto Mono Regular"/>
              <a:sym typeface="Roboto Mono Regular"/>
            </a:endParaRPr>
          </a:p>
        </p:txBody>
      </p:sp>
      <p:pic>
        <p:nvPicPr>
          <p:cNvPr id="348" name="Google Shape;348;p32">
            <a:hlinkClick action="ppaction://hlinksldjump" r:id="rId18"/>
          </p:cNvPr>
          <p:cNvPicPr preferRelativeResize="0"/>
          <p:nvPr/>
        </p:nvPicPr>
        <p:blipFill rotWithShape="1">
          <a:blip r:embed="rId11">
            <a:alphaModFix/>
          </a:blip>
          <a:srcRect b="34244" l="11934" r="19749" t="26727"/>
          <a:stretch/>
        </p:blipFill>
        <p:spPr>
          <a:xfrm>
            <a:off x="-54273" y="3792898"/>
            <a:ext cx="1214878" cy="424827"/>
          </a:xfrm>
          <a:prstGeom prst="rect">
            <a:avLst/>
          </a:prstGeom>
          <a:noFill/>
          <a:ln>
            <a:noFill/>
          </a:ln>
        </p:spPr>
      </p:pic>
      <p:sp>
        <p:nvSpPr>
          <p:cNvPr id="349" name="Google Shape;349;p32"/>
          <p:cNvSpPr txBox="1"/>
          <p:nvPr/>
        </p:nvSpPr>
        <p:spPr>
          <a:xfrm>
            <a:off x="-117908" y="387911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Notifications</a:t>
            </a:r>
            <a:endParaRPr sz="900">
              <a:latin typeface="Roboto Mono Regular"/>
              <a:ea typeface="Roboto Mono Regular"/>
              <a:cs typeface="Roboto Mono Regular"/>
              <a:sym typeface="Roboto Mono Regular"/>
            </a:endParaRPr>
          </a:p>
        </p:txBody>
      </p:sp>
      <p:pic>
        <p:nvPicPr>
          <p:cNvPr id="350" name="Google Shape;350;p32">
            <a:hlinkClick action="ppaction://hlinksldjump" r:id="rId19"/>
          </p:cNvPr>
          <p:cNvPicPr preferRelativeResize="0"/>
          <p:nvPr/>
        </p:nvPicPr>
        <p:blipFill rotWithShape="1">
          <a:blip r:embed="rId11">
            <a:alphaModFix/>
          </a:blip>
          <a:srcRect b="34244" l="11934" r="19749" t="26727"/>
          <a:stretch/>
        </p:blipFill>
        <p:spPr>
          <a:xfrm>
            <a:off x="2589" y="4315498"/>
            <a:ext cx="1214878" cy="424827"/>
          </a:xfrm>
          <a:prstGeom prst="rect">
            <a:avLst/>
          </a:prstGeom>
          <a:noFill/>
          <a:ln>
            <a:noFill/>
          </a:ln>
        </p:spPr>
      </p:pic>
      <p:sp>
        <p:nvSpPr>
          <p:cNvPr id="351" name="Google Shape;351;p32"/>
          <p:cNvSpPr txBox="1"/>
          <p:nvPr/>
        </p:nvSpPr>
        <p:spPr>
          <a:xfrm>
            <a:off x="-54020" y="428706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Grades and Feedback</a:t>
            </a:r>
            <a:endParaRPr sz="900">
              <a:latin typeface="Roboto Mono Regular"/>
              <a:ea typeface="Roboto Mono Regular"/>
              <a:cs typeface="Roboto Mono Regular"/>
              <a:sym typeface="Roboto Mono Regul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3"/>
          <p:cNvSpPr txBox="1"/>
          <p:nvPr>
            <p:ph idx="6" type="title"/>
          </p:nvPr>
        </p:nvSpPr>
        <p:spPr>
          <a:xfrm>
            <a:off x="425200" y="466975"/>
            <a:ext cx="4125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Calendar Features</a:t>
            </a:r>
            <a:endParaRPr sz="2000"/>
          </a:p>
        </p:txBody>
      </p:sp>
      <p:sp>
        <p:nvSpPr>
          <p:cNvPr id="357" name="Google Shape;357;p33"/>
          <p:cNvSpPr txBox="1"/>
          <p:nvPr>
            <p:ph idx="4294967295" type="body"/>
          </p:nvPr>
        </p:nvSpPr>
        <p:spPr>
          <a:xfrm>
            <a:off x="1263475" y="1260300"/>
            <a:ext cx="3055800" cy="11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rPr>
              <a:t>To view all of your assessments and assignments from all your classes at once you can use the calendar feature.</a:t>
            </a:r>
            <a:endParaRPr sz="1200">
              <a:solidFill>
                <a:srgbClr val="000000"/>
              </a:solidFill>
            </a:endParaRPr>
          </a:p>
          <a:p>
            <a:pPr indent="0" lvl="0" marL="0" rtl="0" algn="l">
              <a:spcBef>
                <a:spcPts val="1600"/>
              </a:spcBef>
              <a:spcAft>
                <a:spcPts val="1600"/>
              </a:spcAft>
              <a:buNone/>
            </a:pPr>
            <a:r>
              <a:t/>
            </a:r>
            <a:endParaRPr sz="2000">
              <a:solidFill>
                <a:srgbClr val="000000"/>
              </a:solidFill>
            </a:endParaRPr>
          </a:p>
        </p:txBody>
      </p:sp>
      <p:sp>
        <p:nvSpPr>
          <p:cNvPr id="358" name="Google Shape;358;p33"/>
          <p:cNvSpPr/>
          <p:nvPr/>
        </p:nvSpPr>
        <p:spPr>
          <a:xfrm rot="-2148808">
            <a:off x="4488224" y="1143600"/>
            <a:ext cx="647414" cy="266322"/>
          </a:xfrm>
          <a:custGeom>
            <a:rect b="b" l="l" r="r" t="t"/>
            <a:pathLst>
              <a:path extrusionOk="0" h="14902" w="36226">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59" name="Google Shape;359;p33"/>
          <p:cNvSpPr/>
          <p:nvPr/>
        </p:nvSpPr>
        <p:spPr>
          <a:xfrm>
            <a:off x="8221025" y="862661"/>
            <a:ext cx="504629" cy="656495"/>
          </a:xfrm>
          <a:custGeom>
            <a:rect b="b" l="l" r="r" t="t"/>
            <a:pathLst>
              <a:path extrusionOk="0" h="36727" w="28231">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pic>
        <p:nvPicPr>
          <p:cNvPr id="360" name="Google Shape;360;p33"/>
          <p:cNvPicPr preferRelativeResize="0"/>
          <p:nvPr/>
        </p:nvPicPr>
        <p:blipFill>
          <a:blip r:embed="rId3">
            <a:alphaModFix amt="56000"/>
          </a:blip>
          <a:stretch>
            <a:fillRect/>
          </a:stretch>
        </p:blipFill>
        <p:spPr>
          <a:xfrm rot="10800000">
            <a:off x="806826" y="875050"/>
            <a:ext cx="3291474" cy="216200"/>
          </a:xfrm>
          <a:prstGeom prst="rect">
            <a:avLst/>
          </a:prstGeom>
          <a:noFill/>
          <a:ln>
            <a:noFill/>
          </a:ln>
        </p:spPr>
      </p:pic>
      <p:pic>
        <p:nvPicPr>
          <p:cNvPr id="361" name="Google Shape;361;p33"/>
          <p:cNvPicPr preferRelativeResize="0"/>
          <p:nvPr/>
        </p:nvPicPr>
        <p:blipFill>
          <a:blip r:embed="rId4">
            <a:alphaModFix amt="80000"/>
          </a:blip>
          <a:stretch>
            <a:fillRect/>
          </a:stretch>
        </p:blipFill>
        <p:spPr>
          <a:xfrm flipH="1" rot="-10076059">
            <a:off x="4421982" y="501208"/>
            <a:ext cx="1143506" cy="518704"/>
          </a:xfrm>
          <a:prstGeom prst="rect">
            <a:avLst/>
          </a:prstGeom>
          <a:noFill/>
          <a:ln>
            <a:noFill/>
          </a:ln>
        </p:spPr>
      </p:pic>
      <p:sp>
        <p:nvSpPr>
          <p:cNvPr id="362" name="Google Shape;362;p33"/>
          <p:cNvSpPr txBox="1"/>
          <p:nvPr/>
        </p:nvSpPr>
        <p:spPr>
          <a:xfrm rot="-511279">
            <a:off x="4400566" y="3609743"/>
            <a:ext cx="1888953" cy="412564"/>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veat"/>
                <a:ea typeface="Caveat"/>
                <a:cs typeface="Caveat"/>
                <a:sym typeface="Caveat"/>
              </a:rPr>
              <a:t>Calendar Icon in the top right corner of your screen.</a:t>
            </a:r>
            <a:endParaRPr>
              <a:latin typeface="Caveat"/>
              <a:ea typeface="Caveat"/>
              <a:cs typeface="Caveat"/>
              <a:sym typeface="Caveat"/>
            </a:endParaRPr>
          </a:p>
        </p:txBody>
      </p:sp>
      <p:pic>
        <p:nvPicPr>
          <p:cNvPr id="363" name="Google Shape;363;p33"/>
          <p:cNvPicPr preferRelativeResize="0"/>
          <p:nvPr/>
        </p:nvPicPr>
        <p:blipFill>
          <a:blip r:embed="rId4">
            <a:alphaModFix amt="80000"/>
          </a:blip>
          <a:stretch>
            <a:fillRect/>
          </a:stretch>
        </p:blipFill>
        <p:spPr>
          <a:xfrm flipH="1" rot="-9547457">
            <a:off x="6175491" y="3678924"/>
            <a:ext cx="855364" cy="388000"/>
          </a:xfrm>
          <a:prstGeom prst="rect">
            <a:avLst/>
          </a:prstGeom>
          <a:noFill/>
          <a:ln>
            <a:noFill/>
          </a:ln>
        </p:spPr>
      </p:pic>
      <p:pic>
        <p:nvPicPr>
          <p:cNvPr id="364" name="Google Shape;364;p33"/>
          <p:cNvPicPr preferRelativeResize="0"/>
          <p:nvPr/>
        </p:nvPicPr>
        <p:blipFill>
          <a:blip r:embed="rId5">
            <a:alphaModFix/>
          </a:blip>
          <a:stretch>
            <a:fillRect/>
          </a:stretch>
        </p:blipFill>
        <p:spPr>
          <a:xfrm>
            <a:off x="1242825" y="4272925"/>
            <a:ext cx="7384076" cy="310075"/>
          </a:xfrm>
          <a:prstGeom prst="rect">
            <a:avLst/>
          </a:prstGeom>
          <a:noFill/>
          <a:ln>
            <a:noFill/>
          </a:ln>
        </p:spPr>
      </p:pic>
      <p:pic>
        <p:nvPicPr>
          <p:cNvPr id="365" name="Google Shape;365;p33" title="Calendar Video.webm">
            <a:hlinkClick r:id="rId6"/>
          </p:cNvPr>
          <p:cNvPicPr preferRelativeResize="0"/>
          <p:nvPr/>
        </p:nvPicPr>
        <p:blipFill>
          <a:blip r:embed="rId7">
            <a:alphaModFix/>
          </a:blip>
          <a:stretch>
            <a:fillRect/>
          </a:stretch>
        </p:blipFill>
        <p:spPr>
          <a:xfrm>
            <a:off x="4621625" y="1242538"/>
            <a:ext cx="4002264" cy="1922024"/>
          </a:xfrm>
          <a:prstGeom prst="rect">
            <a:avLst/>
          </a:prstGeom>
          <a:noFill/>
          <a:ln>
            <a:noFill/>
          </a:ln>
        </p:spPr>
      </p:pic>
      <p:pic>
        <p:nvPicPr>
          <p:cNvPr id="366" name="Google Shape;366;p33">
            <a:hlinkClick action="ppaction://hlinkshowjump?jump=firstslide"/>
          </p:cNvPr>
          <p:cNvPicPr preferRelativeResize="0"/>
          <p:nvPr/>
        </p:nvPicPr>
        <p:blipFill>
          <a:blip r:embed="rId8">
            <a:alphaModFix/>
          </a:blip>
          <a:stretch>
            <a:fillRect/>
          </a:stretch>
        </p:blipFill>
        <p:spPr>
          <a:xfrm rot="-159627">
            <a:off x="8227925" y="467111"/>
            <a:ext cx="304800" cy="304800"/>
          </a:xfrm>
          <a:prstGeom prst="rect">
            <a:avLst/>
          </a:prstGeom>
          <a:noFill/>
          <a:ln>
            <a:noFill/>
          </a:ln>
        </p:spPr>
      </p:pic>
      <p:pic>
        <p:nvPicPr>
          <p:cNvPr id="367" name="Google Shape;367;p33">
            <a:hlinkClick action="ppaction://hlinksldjump" r:id="rId9"/>
          </p:cNvPr>
          <p:cNvPicPr preferRelativeResize="0"/>
          <p:nvPr/>
        </p:nvPicPr>
        <p:blipFill rotWithShape="1">
          <a:blip r:embed="rId10">
            <a:alphaModFix/>
          </a:blip>
          <a:srcRect b="33244" l="11941" r="19743" t="27726"/>
          <a:stretch/>
        </p:blipFill>
        <p:spPr>
          <a:xfrm>
            <a:off x="-54273" y="1657581"/>
            <a:ext cx="1214878" cy="424827"/>
          </a:xfrm>
          <a:prstGeom prst="rect">
            <a:avLst/>
          </a:prstGeom>
          <a:noFill/>
          <a:ln>
            <a:noFill/>
          </a:ln>
        </p:spPr>
      </p:pic>
      <p:pic>
        <p:nvPicPr>
          <p:cNvPr id="368" name="Google Shape;368;p33">
            <a:hlinkClick action="ppaction://hlinksldjump" r:id="rId11"/>
          </p:cNvPr>
          <p:cNvPicPr preferRelativeResize="0"/>
          <p:nvPr/>
        </p:nvPicPr>
        <p:blipFill rotWithShape="1">
          <a:blip r:embed="rId12">
            <a:alphaModFix/>
          </a:blip>
          <a:srcRect b="35616" l="12580" r="19673" t="28916"/>
          <a:stretch/>
        </p:blipFill>
        <p:spPr>
          <a:xfrm>
            <a:off x="-42919" y="1219218"/>
            <a:ext cx="1204655" cy="384741"/>
          </a:xfrm>
          <a:prstGeom prst="rect">
            <a:avLst/>
          </a:prstGeom>
          <a:noFill/>
          <a:ln>
            <a:noFill/>
          </a:ln>
        </p:spPr>
      </p:pic>
      <p:pic>
        <p:nvPicPr>
          <p:cNvPr id="369" name="Google Shape;369;p33">
            <a:hlinkClick action="ppaction://hlinksldjump" r:id="rId13"/>
          </p:cNvPr>
          <p:cNvPicPr preferRelativeResize="0"/>
          <p:nvPr/>
        </p:nvPicPr>
        <p:blipFill rotWithShape="1">
          <a:blip r:embed="rId10">
            <a:alphaModFix/>
          </a:blip>
          <a:srcRect b="35028" l="12580" r="19673" t="27528"/>
          <a:stretch/>
        </p:blipFill>
        <p:spPr>
          <a:xfrm>
            <a:off x="-42919" y="2070705"/>
            <a:ext cx="1204655" cy="407585"/>
          </a:xfrm>
          <a:prstGeom prst="rect">
            <a:avLst/>
          </a:prstGeom>
          <a:noFill/>
          <a:ln>
            <a:noFill/>
          </a:ln>
        </p:spPr>
      </p:pic>
      <p:pic>
        <p:nvPicPr>
          <p:cNvPr id="370" name="Google Shape;370;p33">
            <a:hlinkClick action="ppaction://hlinksldjump" r:id="rId14"/>
          </p:cNvPr>
          <p:cNvPicPr preferRelativeResize="0"/>
          <p:nvPr/>
        </p:nvPicPr>
        <p:blipFill rotWithShape="1">
          <a:blip r:embed="rId12">
            <a:alphaModFix/>
          </a:blip>
          <a:srcRect b="35475" l="12243" r="19202" t="27956"/>
          <a:stretch/>
        </p:blipFill>
        <p:spPr>
          <a:xfrm>
            <a:off x="-65648" y="2498572"/>
            <a:ext cx="1275706" cy="396694"/>
          </a:xfrm>
          <a:prstGeom prst="rect">
            <a:avLst/>
          </a:prstGeom>
          <a:noFill/>
          <a:ln>
            <a:noFill/>
          </a:ln>
        </p:spPr>
      </p:pic>
      <p:pic>
        <p:nvPicPr>
          <p:cNvPr id="371" name="Google Shape;371;p33">
            <a:hlinkClick action="ppaction://hlinksldjump" r:id="rId15"/>
          </p:cNvPr>
          <p:cNvPicPr preferRelativeResize="0"/>
          <p:nvPr/>
        </p:nvPicPr>
        <p:blipFill rotWithShape="1">
          <a:blip r:embed="rId10">
            <a:alphaModFix/>
          </a:blip>
          <a:srcRect b="34745" l="11940" r="19042" t="27810"/>
          <a:stretch/>
        </p:blipFill>
        <p:spPr>
          <a:xfrm>
            <a:off x="-54273" y="2916090"/>
            <a:ext cx="1227383" cy="407585"/>
          </a:xfrm>
          <a:prstGeom prst="rect">
            <a:avLst/>
          </a:prstGeom>
          <a:noFill/>
          <a:ln>
            <a:noFill/>
          </a:ln>
        </p:spPr>
      </p:pic>
      <p:sp>
        <p:nvSpPr>
          <p:cNvPr id="372" name="Google Shape;372;p33"/>
          <p:cNvSpPr txBox="1"/>
          <p:nvPr/>
        </p:nvSpPr>
        <p:spPr>
          <a:xfrm>
            <a:off x="-95536" y="116745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Linking with Google</a:t>
            </a:r>
            <a:endParaRPr sz="900">
              <a:latin typeface="Roboto Mono Regular"/>
              <a:ea typeface="Roboto Mono Regular"/>
              <a:cs typeface="Roboto Mono Regular"/>
              <a:sym typeface="Roboto Mono Regular"/>
            </a:endParaRPr>
          </a:p>
        </p:txBody>
      </p:sp>
      <p:sp>
        <p:nvSpPr>
          <p:cNvPr id="373" name="Google Shape;373;p33"/>
          <p:cNvSpPr txBox="1"/>
          <p:nvPr/>
        </p:nvSpPr>
        <p:spPr>
          <a:xfrm>
            <a:off x="-54037" y="173289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Weekly Agendas</a:t>
            </a:r>
            <a:endParaRPr sz="900">
              <a:latin typeface="Roboto Mono Regular"/>
              <a:ea typeface="Roboto Mono Regular"/>
              <a:cs typeface="Roboto Mono Regular"/>
              <a:sym typeface="Roboto Mono Regular"/>
            </a:endParaRPr>
          </a:p>
        </p:txBody>
      </p:sp>
      <p:sp>
        <p:nvSpPr>
          <p:cNvPr id="374" name="Google Shape;374;p33"/>
          <p:cNvSpPr txBox="1"/>
          <p:nvPr/>
        </p:nvSpPr>
        <p:spPr>
          <a:xfrm>
            <a:off x="-91861" y="2041777"/>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Google Assignments</a:t>
            </a:r>
            <a:endParaRPr sz="900">
              <a:latin typeface="Roboto Mono Regular"/>
              <a:ea typeface="Roboto Mono Regular"/>
              <a:cs typeface="Roboto Mono Regular"/>
              <a:sym typeface="Roboto Mono Regular"/>
            </a:endParaRPr>
          </a:p>
        </p:txBody>
      </p:sp>
      <p:sp>
        <p:nvSpPr>
          <p:cNvPr id="375" name="Google Shape;375;p33"/>
          <p:cNvSpPr txBox="1"/>
          <p:nvPr/>
        </p:nvSpPr>
        <p:spPr>
          <a:xfrm>
            <a:off x="-156625" y="2478290"/>
            <a:ext cx="1427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Schoology Assessments</a:t>
            </a:r>
            <a:endParaRPr sz="900">
              <a:latin typeface="Roboto Mono Regular"/>
              <a:ea typeface="Roboto Mono Regular"/>
              <a:cs typeface="Roboto Mono Regular"/>
              <a:sym typeface="Roboto Mono Regular"/>
            </a:endParaRPr>
          </a:p>
        </p:txBody>
      </p:sp>
      <p:sp>
        <p:nvSpPr>
          <p:cNvPr id="376" name="Google Shape;376;p33"/>
          <p:cNvSpPr txBox="1"/>
          <p:nvPr/>
        </p:nvSpPr>
        <p:spPr>
          <a:xfrm>
            <a:off x="-117908" y="2884325"/>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Messaging Teachers</a:t>
            </a:r>
            <a:endParaRPr sz="900">
              <a:latin typeface="Roboto Mono Regular"/>
              <a:ea typeface="Roboto Mono Regular"/>
              <a:cs typeface="Roboto Mono Regular"/>
              <a:sym typeface="Roboto Mono Regular"/>
            </a:endParaRPr>
          </a:p>
        </p:txBody>
      </p:sp>
      <p:pic>
        <p:nvPicPr>
          <p:cNvPr id="377" name="Google Shape;377;p33">
            <a:hlinkClick action="ppaction://hlinksldjump" r:id="rId16"/>
          </p:cNvPr>
          <p:cNvPicPr preferRelativeResize="0"/>
          <p:nvPr/>
        </p:nvPicPr>
        <p:blipFill rotWithShape="1">
          <a:blip r:embed="rId10">
            <a:alphaModFix/>
          </a:blip>
          <a:srcRect b="34528" l="11934" r="19043" t="26442"/>
          <a:stretch/>
        </p:blipFill>
        <p:spPr>
          <a:xfrm>
            <a:off x="-65648" y="3353432"/>
            <a:ext cx="1227383" cy="424827"/>
          </a:xfrm>
          <a:prstGeom prst="rect">
            <a:avLst/>
          </a:prstGeom>
          <a:noFill/>
          <a:ln>
            <a:noFill/>
          </a:ln>
        </p:spPr>
      </p:pic>
      <p:sp>
        <p:nvSpPr>
          <p:cNvPr id="378" name="Google Shape;378;p33"/>
          <p:cNvSpPr txBox="1"/>
          <p:nvPr/>
        </p:nvSpPr>
        <p:spPr>
          <a:xfrm>
            <a:off x="-129123" y="3442756"/>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Calendar</a:t>
            </a:r>
            <a:endParaRPr sz="900">
              <a:latin typeface="Roboto Mono Regular"/>
              <a:ea typeface="Roboto Mono Regular"/>
              <a:cs typeface="Roboto Mono Regular"/>
              <a:sym typeface="Roboto Mono Regular"/>
            </a:endParaRPr>
          </a:p>
        </p:txBody>
      </p:sp>
      <p:pic>
        <p:nvPicPr>
          <p:cNvPr id="379" name="Google Shape;379;p33">
            <a:hlinkClick action="ppaction://hlinksldjump" r:id="rId17"/>
          </p:cNvPr>
          <p:cNvPicPr preferRelativeResize="0"/>
          <p:nvPr/>
        </p:nvPicPr>
        <p:blipFill rotWithShape="1">
          <a:blip r:embed="rId10">
            <a:alphaModFix/>
          </a:blip>
          <a:srcRect b="34244" l="11934" r="19749" t="26727"/>
          <a:stretch/>
        </p:blipFill>
        <p:spPr>
          <a:xfrm>
            <a:off x="-54273" y="3792898"/>
            <a:ext cx="1214878" cy="424827"/>
          </a:xfrm>
          <a:prstGeom prst="rect">
            <a:avLst/>
          </a:prstGeom>
          <a:noFill/>
          <a:ln>
            <a:noFill/>
          </a:ln>
        </p:spPr>
      </p:pic>
      <p:sp>
        <p:nvSpPr>
          <p:cNvPr id="380" name="Google Shape;380;p33"/>
          <p:cNvSpPr txBox="1"/>
          <p:nvPr/>
        </p:nvSpPr>
        <p:spPr>
          <a:xfrm>
            <a:off x="-117908" y="387911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Notifications</a:t>
            </a:r>
            <a:endParaRPr sz="900">
              <a:latin typeface="Roboto Mono Regular"/>
              <a:ea typeface="Roboto Mono Regular"/>
              <a:cs typeface="Roboto Mono Regular"/>
              <a:sym typeface="Roboto Mono Regular"/>
            </a:endParaRPr>
          </a:p>
        </p:txBody>
      </p:sp>
      <p:pic>
        <p:nvPicPr>
          <p:cNvPr id="381" name="Google Shape;381;p33">
            <a:hlinkClick action="ppaction://hlinksldjump" r:id="rId18"/>
          </p:cNvPr>
          <p:cNvPicPr preferRelativeResize="0"/>
          <p:nvPr/>
        </p:nvPicPr>
        <p:blipFill rotWithShape="1">
          <a:blip r:embed="rId10">
            <a:alphaModFix/>
          </a:blip>
          <a:srcRect b="34244" l="11934" r="19749" t="26727"/>
          <a:stretch/>
        </p:blipFill>
        <p:spPr>
          <a:xfrm>
            <a:off x="2589" y="4315498"/>
            <a:ext cx="1214878" cy="424827"/>
          </a:xfrm>
          <a:prstGeom prst="rect">
            <a:avLst/>
          </a:prstGeom>
          <a:noFill/>
          <a:ln>
            <a:noFill/>
          </a:ln>
        </p:spPr>
      </p:pic>
      <p:sp>
        <p:nvSpPr>
          <p:cNvPr id="382" name="Google Shape;382;p33"/>
          <p:cNvSpPr txBox="1"/>
          <p:nvPr/>
        </p:nvSpPr>
        <p:spPr>
          <a:xfrm>
            <a:off x="-54020" y="428706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Grades and Feedback</a:t>
            </a:r>
            <a:endParaRPr sz="900">
              <a:latin typeface="Roboto Mono Regular"/>
              <a:ea typeface="Roboto Mono Regular"/>
              <a:cs typeface="Roboto Mono Regular"/>
              <a:sym typeface="Roboto Mono Regul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4"/>
          <p:cNvSpPr txBox="1"/>
          <p:nvPr>
            <p:ph idx="6" type="title"/>
          </p:nvPr>
        </p:nvSpPr>
        <p:spPr>
          <a:xfrm>
            <a:off x="425200" y="466975"/>
            <a:ext cx="4125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Setting Notifications</a:t>
            </a:r>
            <a:endParaRPr sz="2000"/>
          </a:p>
        </p:txBody>
      </p:sp>
      <p:sp>
        <p:nvSpPr>
          <p:cNvPr id="388" name="Google Shape;388;p34"/>
          <p:cNvSpPr txBox="1"/>
          <p:nvPr>
            <p:ph idx="4294967295" type="body"/>
          </p:nvPr>
        </p:nvSpPr>
        <p:spPr>
          <a:xfrm>
            <a:off x="1475100" y="1613075"/>
            <a:ext cx="2996400" cy="11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rPr>
              <a:t>Schoology offers a variety of different notification options to keep you automatically updated on the happenings in your courses.</a:t>
            </a:r>
            <a:endParaRPr sz="1200">
              <a:solidFill>
                <a:srgbClr val="000000"/>
              </a:solidFill>
            </a:endParaRPr>
          </a:p>
          <a:p>
            <a:pPr indent="0" lvl="0" marL="0" rtl="0" algn="l">
              <a:spcBef>
                <a:spcPts val="1600"/>
              </a:spcBef>
              <a:spcAft>
                <a:spcPts val="1600"/>
              </a:spcAft>
              <a:buNone/>
            </a:pPr>
            <a:r>
              <a:t/>
            </a:r>
            <a:endParaRPr sz="2000">
              <a:solidFill>
                <a:srgbClr val="000000"/>
              </a:solidFill>
            </a:endParaRPr>
          </a:p>
        </p:txBody>
      </p:sp>
      <p:sp>
        <p:nvSpPr>
          <p:cNvPr id="389" name="Google Shape;389;p34"/>
          <p:cNvSpPr/>
          <p:nvPr/>
        </p:nvSpPr>
        <p:spPr>
          <a:xfrm rot="-2148808">
            <a:off x="4488224" y="1143600"/>
            <a:ext cx="647414" cy="266322"/>
          </a:xfrm>
          <a:custGeom>
            <a:rect b="b" l="l" r="r" t="t"/>
            <a:pathLst>
              <a:path extrusionOk="0" h="14902" w="36226">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90" name="Google Shape;390;p34"/>
          <p:cNvSpPr/>
          <p:nvPr/>
        </p:nvSpPr>
        <p:spPr>
          <a:xfrm>
            <a:off x="8221025" y="862661"/>
            <a:ext cx="504629" cy="656495"/>
          </a:xfrm>
          <a:custGeom>
            <a:rect b="b" l="l" r="r" t="t"/>
            <a:pathLst>
              <a:path extrusionOk="0" h="36727" w="28231">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pic>
        <p:nvPicPr>
          <p:cNvPr id="391" name="Google Shape;391;p34"/>
          <p:cNvPicPr preferRelativeResize="0"/>
          <p:nvPr/>
        </p:nvPicPr>
        <p:blipFill>
          <a:blip r:embed="rId3">
            <a:alphaModFix amt="56000"/>
          </a:blip>
          <a:stretch>
            <a:fillRect/>
          </a:stretch>
        </p:blipFill>
        <p:spPr>
          <a:xfrm rot="10800000">
            <a:off x="806826" y="875050"/>
            <a:ext cx="3291474" cy="216200"/>
          </a:xfrm>
          <a:prstGeom prst="rect">
            <a:avLst/>
          </a:prstGeom>
          <a:noFill/>
          <a:ln>
            <a:noFill/>
          </a:ln>
        </p:spPr>
      </p:pic>
      <p:pic>
        <p:nvPicPr>
          <p:cNvPr id="392" name="Google Shape;392;p34"/>
          <p:cNvPicPr preferRelativeResize="0"/>
          <p:nvPr/>
        </p:nvPicPr>
        <p:blipFill>
          <a:blip r:embed="rId4">
            <a:alphaModFix amt="80000"/>
          </a:blip>
          <a:stretch>
            <a:fillRect/>
          </a:stretch>
        </p:blipFill>
        <p:spPr>
          <a:xfrm flipH="1" rot="-10076059">
            <a:off x="4421982" y="501208"/>
            <a:ext cx="1143506" cy="518704"/>
          </a:xfrm>
          <a:prstGeom prst="rect">
            <a:avLst/>
          </a:prstGeom>
          <a:noFill/>
          <a:ln>
            <a:noFill/>
          </a:ln>
        </p:spPr>
      </p:pic>
      <p:sp>
        <p:nvSpPr>
          <p:cNvPr id="393" name="Google Shape;393;p34"/>
          <p:cNvSpPr txBox="1"/>
          <p:nvPr/>
        </p:nvSpPr>
        <p:spPr>
          <a:xfrm rot="-510973">
            <a:off x="5168129" y="3550648"/>
            <a:ext cx="2688241" cy="412564"/>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veat"/>
                <a:ea typeface="Caveat"/>
                <a:cs typeface="Caveat"/>
                <a:sym typeface="Caveat"/>
              </a:rPr>
              <a:t>Your preferences are under your name</a:t>
            </a:r>
            <a:r>
              <a:rPr lang="en">
                <a:latin typeface="Caveat"/>
                <a:ea typeface="Caveat"/>
                <a:cs typeface="Caveat"/>
                <a:sym typeface="Caveat"/>
              </a:rPr>
              <a:t> in the top right corner of your screen.</a:t>
            </a:r>
            <a:endParaRPr>
              <a:latin typeface="Caveat"/>
              <a:ea typeface="Caveat"/>
              <a:cs typeface="Caveat"/>
              <a:sym typeface="Caveat"/>
            </a:endParaRPr>
          </a:p>
        </p:txBody>
      </p:sp>
      <p:pic>
        <p:nvPicPr>
          <p:cNvPr id="394" name="Google Shape;394;p34"/>
          <p:cNvPicPr preferRelativeResize="0"/>
          <p:nvPr/>
        </p:nvPicPr>
        <p:blipFill>
          <a:blip r:embed="rId4">
            <a:alphaModFix amt="80000"/>
          </a:blip>
          <a:stretch>
            <a:fillRect/>
          </a:stretch>
        </p:blipFill>
        <p:spPr>
          <a:xfrm flipH="1" rot="-9547457">
            <a:off x="7556616" y="3745249"/>
            <a:ext cx="855364" cy="388000"/>
          </a:xfrm>
          <a:prstGeom prst="rect">
            <a:avLst/>
          </a:prstGeom>
          <a:noFill/>
          <a:ln>
            <a:noFill/>
          </a:ln>
        </p:spPr>
      </p:pic>
      <p:pic>
        <p:nvPicPr>
          <p:cNvPr id="395" name="Google Shape;395;p34"/>
          <p:cNvPicPr preferRelativeResize="0"/>
          <p:nvPr/>
        </p:nvPicPr>
        <p:blipFill>
          <a:blip r:embed="rId5">
            <a:alphaModFix/>
          </a:blip>
          <a:stretch>
            <a:fillRect/>
          </a:stretch>
        </p:blipFill>
        <p:spPr>
          <a:xfrm>
            <a:off x="1242825" y="4272925"/>
            <a:ext cx="7384076" cy="310075"/>
          </a:xfrm>
          <a:prstGeom prst="rect">
            <a:avLst/>
          </a:prstGeom>
          <a:noFill/>
          <a:ln>
            <a:noFill/>
          </a:ln>
        </p:spPr>
      </p:pic>
      <p:pic>
        <p:nvPicPr>
          <p:cNvPr id="396" name="Google Shape;396;p34">
            <a:hlinkClick action="ppaction://hlinkshowjump?jump=firstslide"/>
          </p:cNvPr>
          <p:cNvPicPr preferRelativeResize="0"/>
          <p:nvPr/>
        </p:nvPicPr>
        <p:blipFill>
          <a:blip r:embed="rId6">
            <a:alphaModFix/>
          </a:blip>
          <a:stretch>
            <a:fillRect/>
          </a:stretch>
        </p:blipFill>
        <p:spPr>
          <a:xfrm rot="-159627">
            <a:off x="8227925" y="467111"/>
            <a:ext cx="304800" cy="304800"/>
          </a:xfrm>
          <a:prstGeom prst="rect">
            <a:avLst/>
          </a:prstGeom>
          <a:noFill/>
          <a:ln>
            <a:noFill/>
          </a:ln>
        </p:spPr>
      </p:pic>
      <p:pic>
        <p:nvPicPr>
          <p:cNvPr id="397" name="Google Shape;397;p34">
            <a:hlinkClick action="ppaction://hlinksldjump" r:id="rId7"/>
          </p:cNvPr>
          <p:cNvPicPr preferRelativeResize="0"/>
          <p:nvPr/>
        </p:nvPicPr>
        <p:blipFill rotWithShape="1">
          <a:blip r:embed="rId8">
            <a:alphaModFix/>
          </a:blip>
          <a:srcRect b="33244" l="11941" r="19743" t="27726"/>
          <a:stretch/>
        </p:blipFill>
        <p:spPr>
          <a:xfrm>
            <a:off x="-54273" y="1657581"/>
            <a:ext cx="1214878" cy="424827"/>
          </a:xfrm>
          <a:prstGeom prst="rect">
            <a:avLst/>
          </a:prstGeom>
          <a:noFill/>
          <a:ln>
            <a:noFill/>
          </a:ln>
        </p:spPr>
      </p:pic>
      <p:pic>
        <p:nvPicPr>
          <p:cNvPr id="398" name="Google Shape;398;p34">
            <a:hlinkClick action="ppaction://hlinksldjump" r:id="rId9"/>
          </p:cNvPr>
          <p:cNvPicPr preferRelativeResize="0"/>
          <p:nvPr/>
        </p:nvPicPr>
        <p:blipFill rotWithShape="1">
          <a:blip r:embed="rId10">
            <a:alphaModFix/>
          </a:blip>
          <a:srcRect b="35616" l="12580" r="19673" t="28916"/>
          <a:stretch/>
        </p:blipFill>
        <p:spPr>
          <a:xfrm>
            <a:off x="-42919" y="1219218"/>
            <a:ext cx="1204655" cy="384741"/>
          </a:xfrm>
          <a:prstGeom prst="rect">
            <a:avLst/>
          </a:prstGeom>
          <a:noFill/>
          <a:ln>
            <a:noFill/>
          </a:ln>
        </p:spPr>
      </p:pic>
      <p:pic>
        <p:nvPicPr>
          <p:cNvPr id="399" name="Google Shape;399;p34">
            <a:hlinkClick action="ppaction://hlinksldjump" r:id="rId11"/>
          </p:cNvPr>
          <p:cNvPicPr preferRelativeResize="0"/>
          <p:nvPr/>
        </p:nvPicPr>
        <p:blipFill rotWithShape="1">
          <a:blip r:embed="rId8">
            <a:alphaModFix/>
          </a:blip>
          <a:srcRect b="35028" l="12580" r="19673" t="27528"/>
          <a:stretch/>
        </p:blipFill>
        <p:spPr>
          <a:xfrm>
            <a:off x="-42919" y="2070705"/>
            <a:ext cx="1204655" cy="407585"/>
          </a:xfrm>
          <a:prstGeom prst="rect">
            <a:avLst/>
          </a:prstGeom>
          <a:noFill/>
          <a:ln>
            <a:noFill/>
          </a:ln>
        </p:spPr>
      </p:pic>
      <p:pic>
        <p:nvPicPr>
          <p:cNvPr id="400" name="Google Shape;400;p34">
            <a:hlinkClick action="ppaction://hlinksldjump" r:id="rId12"/>
          </p:cNvPr>
          <p:cNvPicPr preferRelativeResize="0"/>
          <p:nvPr/>
        </p:nvPicPr>
        <p:blipFill rotWithShape="1">
          <a:blip r:embed="rId10">
            <a:alphaModFix/>
          </a:blip>
          <a:srcRect b="35475" l="12243" r="19202" t="27956"/>
          <a:stretch/>
        </p:blipFill>
        <p:spPr>
          <a:xfrm>
            <a:off x="-65648" y="2498572"/>
            <a:ext cx="1275706" cy="396694"/>
          </a:xfrm>
          <a:prstGeom prst="rect">
            <a:avLst/>
          </a:prstGeom>
          <a:noFill/>
          <a:ln>
            <a:noFill/>
          </a:ln>
        </p:spPr>
      </p:pic>
      <p:pic>
        <p:nvPicPr>
          <p:cNvPr id="401" name="Google Shape;401;p34">
            <a:hlinkClick action="ppaction://hlinksldjump" r:id="rId13"/>
          </p:cNvPr>
          <p:cNvPicPr preferRelativeResize="0"/>
          <p:nvPr/>
        </p:nvPicPr>
        <p:blipFill rotWithShape="1">
          <a:blip r:embed="rId8">
            <a:alphaModFix/>
          </a:blip>
          <a:srcRect b="34745" l="11940" r="19042" t="27810"/>
          <a:stretch/>
        </p:blipFill>
        <p:spPr>
          <a:xfrm>
            <a:off x="-54273" y="2916090"/>
            <a:ext cx="1227383" cy="407585"/>
          </a:xfrm>
          <a:prstGeom prst="rect">
            <a:avLst/>
          </a:prstGeom>
          <a:noFill/>
          <a:ln>
            <a:noFill/>
          </a:ln>
        </p:spPr>
      </p:pic>
      <p:sp>
        <p:nvSpPr>
          <p:cNvPr id="402" name="Google Shape;402;p34"/>
          <p:cNvSpPr txBox="1"/>
          <p:nvPr/>
        </p:nvSpPr>
        <p:spPr>
          <a:xfrm>
            <a:off x="-95536" y="116745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Linking with Google</a:t>
            </a:r>
            <a:endParaRPr sz="900">
              <a:latin typeface="Roboto Mono Regular"/>
              <a:ea typeface="Roboto Mono Regular"/>
              <a:cs typeface="Roboto Mono Regular"/>
              <a:sym typeface="Roboto Mono Regular"/>
            </a:endParaRPr>
          </a:p>
        </p:txBody>
      </p:sp>
      <p:sp>
        <p:nvSpPr>
          <p:cNvPr id="403" name="Google Shape;403;p34"/>
          <p:cNvSpPr txBox="1"/>
          <p:nvPr/>
        </p:nvSpPr>
        <p:spPr>
          <a:xfrm>
            <a:off x="-54037" y="173289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Weekly Agendas</a:t>
            </a:r>
            <a:endParaRPr sz="900">
              <a:latin typeface="Roboto Mono Regular"/>
              <a:ea typeface="Roboto Mono Regular"/>
              <a:cs typeface="Roboto Mono Regular"/>
              <a:sym typeface="Roboto Mono Regular"/>
            </a:endParaRPr>
          </a:p>
        </p:txBody>
      </p:sp>
      <p:sp>
        <p:nvSpPr>
          <p:cNvPr id="404" name="Google Shape;404;p34"/>
          <p:cNvSpPr txBox="1"/>
          <p:nvPr/>
        </p:nvSpPr>
        <p:spPr>
          <a:xfrm>
            <a:off x="-91861" y="2041777"/>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Google Assignments</a:t>
            </a:r>
            <a:endParaRPr sz="900">
              <a:latin typeface="Roboto Mono Regular"/>
              <a:ea typeface="Roboto Mono Regular"/>
              <a:cs typeface="Roboto Mono Regular"/>
              <a:sym typeface="Roboto Mono Regular"/>
            </a:endParaRPr>
          </a:p>
        </p:txBody>
      </p:sp>
      <p:sp>
        <p:nvSpPr>
          <p:cNvPr id="405" name="Google Shape;405;p34"/>
          <p:cNvSpPr txBox="1"/>
          <p:nvPr/>
        </p:nvSpPr>
        <p:spPr>
          <a:xfrm>
            <a:off x="-156625" y="2478290"/>
            <a:ext cx="1427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Schoology Assessments</a:t>
            </a:r>
            <a:endParaRPr sz="900">
              <a:latin typeface="Roboto Mono Regular"/>
              <a:ea typeface="Roboto Mono Regular"/>
              <a:cs typeface="Roboto Mono Regular"/>
              <a:sym typeface="Roboto Mono Regular"/>
            </a:endParaRPr>
          </a:p>
        </p:txBody>
      </p:sp>
      <p:sp>
        <p:nvSpPr>
          <p:cNvPr id="406" name="Google Shape;406;p34"/>
          <p:cNvSpPr txBox="1"/>
          <p:nvPr/>
        </p:nvSpPr>
        <p:spPr>
          <a:xfrm>
            <a:off x="-117908" y="2884325"/>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Messaging Teachers</a:t>
            </a:r>
            <a:endParaRPr sz="900">
              <a:latin typeface="Roboto Mono Regular"/>
              <a:ea typeface="Roboto Mono Regular"/>
              <a:cs typeface="Roboto Mono Regular"/>
              <a:sym typeface="Roboto Mono Regular"/>
            </a:endParaRPr>
          </a:p>
        </p:txBody>
      </p:sp>
      <p:pic>
        <p:nvPicPr>
          <p:cNvPr id="407" name="Google Shape;407;p34">
            <a:hlinkClick action="ppaction://hlinksldjump" r:id="rId14"/>
          </p:cNvPr>
          <p:cNvPicPr preferRelativeResize="0"/>
          <p:nvPr/>
        </p:nvPicPr>
        <p:blipFill rotWithShape="1">
          <a:blip r:embed="rId8">
            <a:alphaModFix/>
          </a:blip>
          <a:srcRect b="34528" l="11934" r="19043" t="26442"/>
          <a:stretch/>
        </p:blipFill>
        <p:spPr>
          <a:xfrm>
            <a:off x="-65648" y="3353432"/>
            <a:ext cx="1227383" cy="424827"/>
          </a:xfrm>
          <a:prstGeom prst="rect">
            <a:avLst/>
          </a:prstGeom>
          <a:noFill/>
          <a:ln>
            <a:noFill/>
          </a:ln>
        </p:spPr>
      </p:pic>
      <p:sp>
        <p:nvSpPr>
          <p:cNvPr id="408" name="Google Shape;408;p34"/>
          <p:cNvSpPr txBox="1"/>
          <p:nvPr/>
        </p:nvSpPr>
        <p:spPr>
          <a:xfrm>
            <a:off x="-129123" y="3442756"/>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Calendar</a:t>
            </a:r>
            <a:endParaRPr sz="900">
              <a:latin typeface="Roboto Mono Regular"/>
              <a:ea typeface="Roboto Mono Regular"/>
              <a:cs typeface="Roboto Mono Regular"/>
              <a:sym typeface="Roboto Mono Regular"/>
            </a:endParaRPr>
          </a:p>
        </p:txBody>
      </p:sp>
      <p:pic>
        <p:nvPicPr>
          <p:cNvPr id="409" name="Google Shape;409;p34">
            <a:hlinkClick action="ppaction://hlinksldjump" r:id="rId15"/>
          </p:cNvPr>
          <p:cNvPicPr preferRelativeResize="0"/>
          <p:nvPr/>
        </p:nvPicPr>
        <p:blipFill rotWithShape="1">
          <a:blip r:embed="rId8">
            <a:alphaModFix/>
          </a:blip>
          <a:srcRect b="34244" l="11934" r="19749" t="26727"/>
          <a:stretch/>
        </p:blipFill>
        <p:spPr>
          <a:xfrm>
            <a:off x="-54273" y="3792898"/>
            <a:ext cx="1214878" cy="424827"/>
          </a:xfrm>
          <a:prstGeom prst="rect">
            <a:avLst/>
          </a:prstGeom>
          <a:noFill/>
          <a:ln>
            <a:noFill/>
          </a:ln>
        </p:spPr>
      </p:pic>
      <p:sp>
        <p:nvSpPr>
          <p:cNvPr id="410" name="Google Shape;410;p34"/>
          <p:cNvSpPr txBox="1"/>
          <p:nvPr/>
        </p:nvSpPr>
        <p:spPr>
          <a:xfrm>
            <a:off x="-117908" y="387911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Notifications</a:t>
            </a:r>
            <a:endParaRPr sz="900">
              <a:latin typeface="Roboto Mono Regular"/>
              <a:ea typeface="Roboto Mono Regular"/>
              <a:cs typeface="Roboto Mono Regular"/>
              <a:sym typeface="Roboto Mono Regular"/>
            </a:endParaRPr>
          </a:p>
        </p:txBody>
      </p:sp>
      <p:pic>
        <p:nvPicPr>
          <p:cNvPr id="411" name="Google Shape;411;p34">
            <a:hlinkClick action="ppaction://hlinksldjump" r:id="rId16"/>
          </p:cNvPr>
          <p:cNvPicPr preferRelativeResize="0"/>
          <p:nvPr/>
        </p:nvPicPr>
        <p:blipFill rotWithShape="1">
          <a:blip r:embed="rId8">
            <a:alphaModFix/>
          </a:blip>
          <a:srcRect b="34244" l="11934" r="19749" t="26727"/>
          <a:stretch/>
        </p:blipFill>
        <p:spPr>
          <a:xfrm>
            <a:off x="2589" y="4315498"/>
            <a:ext cx="1214878" cy="424827"/>
          </a:xfrm>
          <a:prstGeom prst="rect">
            <a:avLst/>
          </a:prstGeom>
          <a:noFill/>
          <a:ln>
            <a:noFill/>
          </a:ln>
        </p:spPr>
      </p:pic>
      <p:sp>
        <p:nvSpPr>
          <p:cNvPr id="412" name="Google Shape;412;p34"/>
          <p:cNvSpPr txBox="1"/>
          <p:nvPr/>
        </p:nvSpPr>
        <p:spPr>
          <a:xfrm>
            <a:off x="-54020" y="428706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Grades and Feedback</a:t>
            </a:r>
            <a:endParaRPr sz="900">
              <a:latin typeface="Roboto Mono Regular"/>
              <a:ea typeface="Roboto Mono Regular"/>
              <a:cs typeface="Roboto Mono Regular"/>
              <a:sym typeface="Roboto Mono Regular"/>
            </a:endParaRPr>
          </a:p>
        </p:txBody>
      </p:sp>
      <p:pic>
        <p:nvPicPr>
          <p:cNvPr id="413" name="Google Shape;413;p34" title="Profile pic and notifications.webm">
            <a:hlinkClick r:id="rId17"/>
          </p:cNvPr>
          <p:cNvPicPr preferRelativeResize="0"/>
          <p:nvPr/>
        </p:nvPicPr>
        <p:blipFill>
          <a:blip r:embed="rId18">
            <a:alphaModFix/>
          </a:blip>
          <a:stretch>
            <a:fillRect/>
          </a:stretch>
        </p:blipFill>
        <p:spPr>
          <a:xfrm>
            <a:off x="4672525" y="1209900"/>
            <a:ext cx="3780500" cy="2272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35"/>
          <p:cNvPicPr preferRelativeResize="0"/>
          <p:nvPr/>
        </p:nvPicPr>
        <p:blipFill rotWithShape="1">
          <a:blip r:embed="rId3">
            <a:alphaModFix/>
          </a:blip>
          <a:srcRect b="11902" l="0" r="0" t="0"/>
          <a:stretch/>
        </p:blipFill>
        <p:spPr>
          <a:xfrm>
            <a:off x="4673225" y="1221575"/>
            <a:ext cx="3866401" cy="2378876"/>
          </a:xfrm>
          <a:prstGeom prst="rect">
            <a:avLst/>
          </a:prstGeom>
          <a:noFill/>
          <a:ln>
            <a:noFill/>
          </a:ln>
        </p:spPr>
      </p:pic>
      <p:pic>
        <p:nvPicPr>
          <p:cNvPr id="419" name="Google Shape;419;p35"/>
          <p:cNvPicPr preferRelativeResize="0"/>
          <p:nvPr/>
        </p:nvPicPr>
        <p:blipFill>
          <a:blip r:embed="rId4">
            <a:alphaModFix/>
          </a:blip>
          <a:stretch>
            <a:fillRect/>
          </a:stretch>
        </p:blipFill>
        <p:spPr>
          <a:xfrm>
            <a:off x="1944170" y="2255395"/>
            <a:ext cx="1087951" cy="2454725"/>
          </a:xfrm>
          <a:prstGeom prst="rect">
            <a:avLst/>
          </a:prstGeom>
          <a:noFill/>
          <a:ln>
            <a:noFill/>
          </a:ln>
        </p:spPr>
      </p:pic>
      <p:sp>
        <p:nvSpPr>
          <p:cNvPr id="420" name="Google Shape;420;p35"/>
          <p:cNvSpPr txBox="1"/>
          <p:nvPr>
            <p:ph idx="6" type="title"/>
          </p:nvPr>
        </p:nvSpPr>
        <p:spPr>
          <a:xfrm>
            <a:off x="425200" y="466975"/>
            <a:ext cx="4125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Grades and Feedback</a:t>
            </a:r>
            <a:endParaRPr sz="2000"/>
          </a:p>
        </p:txBody>
      </p:sp>
      <p:sp>
        <p:nvSpPr>
          <p:cNvPr id="421" name="Google Shape;421;p35"/>
          <p:cNvSpPr txBox="1"/>
          <p:nvPr>
            <p:ph idx="4294967295" type="body"/>
          </p:nvPr>
        </p:nvSpPr>
        <p:spPr>
          <a:xfrm>
            <a:off x="1624275" y="1107900"/>
            <a:ext cx="2847300" cy="11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00"/>
                </a:solidFill>
              </a:rPr>
              <a:t>Teachers can leave comments and grades for you to review. To check how you did on an assignment or read the teacher’s feedback you’ll need to use grades.  </a:t>
            </a:r>
            <a:r>
              <a:rPr lang="en" sz="1000">
                <a:solidFill>
                  <a:srgbClr val="E06666"/>
                </a:solidFill>
              </a:rPr>
              <a:t>NOTE: All </a:t>
            </a:r>
            <a:r>
              <a:rPr lang="en" sz="1000">
                <a:solidFill>
                  <a:srgbClr val="E06666"/>
                </a:solidFill>
              </a:rPr>
              <a:t>official</a:t>
            </a:r>
            <a:r>
              <a:rPr lang="en" sz="1000">
                <a:solidFill>
                  <a:srgbClr val="E06666"/>
                </a:solidFill>
              </a:rPr>
              <a:t> grades are in INOW.</a:t>
            </a:r>
            <a:endParaRPr sz="1000">
              <a:solidFill>
                <a:srgbClr val="E06666"/>
              </a:solidFill>
            </a:endParaRPr>
          </a:p>
          <a:p>
            <a:pPr indent="0" lvl="0" marL="0" rtl="0" algn="l">
              <a:spcBef>
                <a:spcPts val="1600"/>
              </a:spcBef>
              <a:spcAft>
                <a:spcPts val="1600"/>
              </a:spcAft>
              <a:buNone/>
            </a:pPr>
            <a:r>
              <a:t/>
            </a:r>
            <a:endParaRPr sz="2000">
              <a:solidFill>
                <a:srgbClr val="000000"/>
              </a:solidFill>
            </a:endParaRPr>
          </a:p>
        </p:txBody>
      </p:sp>
      <p:sp>
        <p:nvSpPr>
          <p:cNvPr id="422" name="Google Shape;422;p35"/>
          <p:cNvSpPr/>
          <p:nvPr/>
        </p:nvSpPr>
        <p:spPr>
          <a:xfrm rot="-2148808">
            <a:off x="4488224" y="1143600"/>
            <a:ext cx="647414" cy="266322"/>
          </a:xfrm>
          <a:custGeom>
            <a:rect b="b" l="l" r="r" t="t"/>
            <a:pathLst>
              <a:path extrusionOk="0" h="14902" w="36226">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23" name="Google Shape;423;p35"/>
          <p:cNvSpPr/>
          <p:nvPr/>
        </p:nvSpPr>
        <p:spPr>
          <a:xfrm>
            <a:off x="8221025" y="862661"/>
            <a:ext cx="504629" cy="656495"/>
          </a:xfrm>
          <a:custGeom>
            <a:rect b="b" l="l" r="r" t="t"/>
            <a:pathLst>
              <a:path extrusionOk="0" h="36727" w="28231">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pic>
        <p:nvPicPr>
          <p:cNvPr id="424" name="Google Shape;424;p35"/>
          <p:cNvPicPr preferRelativeResize="0"/>
          <p:nvPr/>
        </p:nvPicPr>
        <p:blipFill>
          <a:blip r:embed="rId5">
            <a:alphaModFix amt="56000"/>
          </a:blip>
          <a:stretch>
            <a:fillRect/>
          </a:stretch>
        </p:blipFill>
        <p:spPr>
          <a:xfrm rot="10800000">
            <a:off x="806826" y="875050"/>
            <a:ext cx="3291474" cy="216200"/>
          </a:xfrm>
          <a:prstGeom prst="rect">
            <a:avLst/>
          </a:prstGeom>
          <a:noFill/>
          <a:ln>
            <a:noFill/>
          </a:ln>
        </p:spPr>
      </p:pic>
      <p:pic>
        <p:nvPicPr>
          <p:cNvPr id="425" name="Google Shape;425;p35"/>
          <p:cNvPicPr preferRelativeResize="0"/>
          <p:nvPr/>
        </p:nvPicPr>
        <p:blipFill>
          <a:blip r:embed="rId6">
            <a:alphaModFix amt="80000"/>
          </a:blip>
          <a:stretch>
            <a:fillRect/>
          </a:stretch>
        </p:blipFill>
        <p:spPr>
          <a:xfrm flipH="1" rot="-10076059">
            <a:off x="4421982" y="501208"/>
            <a:ext cx="1143506" cy="518704"/>
          </a:xfrm>
          <a:prstGeom prst="rect">
            <a:avLst/>
          </a:prstGeom>
          <a:noFill/>
          <a:ln>
            <a:noFill/>
          </a:ln>
        </p:spPr>
      </p:pic>
      <p:sp>
        <p:nvSpPr>
          <p:cNvPr id="426" name="Google Shape;426;p35"/>
          <p:cNvSpPr txBox="1"/>
          <p:nvPr/>
        </p:nvSpPr>
        <p:spPr>
          <a:xfrm rot="-510793">
            <a:off x="2940791" y="2256626"/>
            <a:ext cx="1598917" cy="412564"/>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veat"/>
                <a:ea typeface="Caveat"/>
                <a:cs typeface="Caveat"/>
                <a:sym typeface="Caveat"/>
              </a:rPr>
              <a:t>Click grades in the left hand menu to review your work</a:t>
            </a:r>
            <a:endParaRPr>
              <a:latin typeface="Caveat"/>
              <a:ea typeface="Caveat"/>
              <a:cs typeface="Caveat"/>
              <a:sym typeface="Caveat"/>
            </a:endParaRPr>
          </a:p>
        </p:txBody>
      </p:sp>
      <p:pic>
        <p:nvPicPr>
          <p:cNvPr id="427" name="Google Shape;427;p35"/>
          <p:cNvPicPr preferRelativeResize="0"/>
          <p:nvPr/>
        </p:nvPicPr>
        <p:blipFill>
          <a:blip r:embed="rId6">
            <a:alphaModFix amt="80000"/>
          </a:blip>
          <a:stretch>
            <a:fillRect/>
          </a:stretch>
        </p:blipFill>
        <p:spPr>
          <a:xfrm flipH="1" rot="-2477304">
            <a:off x="2436115" y="3007874"/>
            <a:ext cx="939276" cy="426066"/>
          </a:xfrm>
          <a:prstGeom prst="rect">
            <a:avLst/>
          </a:prstGeom>
          <a:noFill/>
          <a:ln>
            <a:noFill/>
          </a:ln>
        </p:spPr>
      </p:pic>
      <p:pic>
        <p:nvPicPr>
          <p:cNvPr id="428" name="Google Shape;428;p35">
            <a:hlinkClick action="ppaction://hlinkshowjump?jump=firstslide"/>
          </p:cNvPr>
          <p:cNvPicPr preferRelativeResize="0"/>
          <p:nvPr/>
        </p:nvPicPr>
        <p:blipFill>
          <a:blip r:embed="rId7">
            <a:alphaModFix/>
          </a:blip>
          <a:stretch>
            <a:fillRect/>
          </a:stretch>
        </p:blipFill>
        <p:spPr>
          <a:xfrm rot="-159627">
            <a:off x="8227925" y="467111"/>
            <a:ext cx="304800" cy="304800"/>
          </a:xfrm>
          <a:prstGeom prst="rect">
            <a:avLst/>
          </a:prstGeom>
          <a:noFill/>
          <a:ln>
            <a:noFill/>
          </a:ln>
        </p:spPr>
      </p:pic>
      <p:pic>
        <p:nvPicPr>
          <p:cNvPr id="429" name="Google Shape;429;p35">
            <a:hlinkClick action="ppaction://hlinksldjump" r:id="rId8"/>
          </p:cNvPr>
          <p:cNvPicPr preferRelativeResize="0"/>
          <p:nvPr/>
        </p:nvPicPr>
        <p:blipFill rotWithShape="1">
          <a:blip r:embed="rId9">
            <a:alphaModFix/>
          </a:blip>
          <a:srcRect b="33244" l="11941" r="19743" t="27726"/>
          <a:stretch/>
        </p:blipFill>
        <p:spPr>
          <a:xfrm>
            <a:off x="-54273" y="1657581"/>
            <a:ext cx="1214878" cy="424827"/>
          </a:xfrm>
          <a:prstGeom prst="rect">
            <a:avLst/>
          </a:prstGeom>
          <a:noFill/>
          <a:ln>
            <a:noFill/>
          </a:ln>
        </p:spPr>
      </p:pic>
      <p:pic>
        <p:nvPicPr>
          <p:cNvPr id="430" name="Google Shape;430;p35">
            <a:hlinkClick action="ppaction://hlinksldjump" r:id="rId10"/>
          </p:cNvPr>
          <p:cNvPicPr preferRelativeResize="0"/>
          <p:nvPr/>
        </p:nvPicPr>
        <p:blipFill rotWithShape="1">
          <a:blip r:embed="rId11">
            <a:alphaModFix/>
          </a:blip>
          <a:srcRect b="35616" l="12580" r="19673" t="28916"/>
          <a:stretch/>
        </p:blipFill>
        <p:spPr>
          <a:xfrm>
            <a:off x="-42919" y="1219218"/>
            <a:ext cx="1204655" cy="384741"/>
          </a:xfrm>
          <a:prstGeom prst="rect">
            <a:avLst/>
          </a:prstGeom>
          <a:noFill/>
          <a:ln>
            <a:noFill/>
          </a:ln>
        </p:spPr>
      </p:pic>
      <p:pic>
        <p:nvPicPr>
          <p:cNvPr id="431" name="Google Shape;431;p35">
            <a:hlinkClick action="ppaction://hlinksldjump" r:id="rId12"/>
          </p:cNvPr>
          <p:cNvPicPr preferRelativeResize="0"/>
          <p:nvPr/>
        </p:nvPicPr>
        <p:blipFill rotWithShape="1">
          <a:blip r:embed="rId9">
            <a:alphaModFix/>
          </a:blip>
          <a:srcRect b="35028" l="12580" r="19673" t="27528"/>
          <a:stretch/>
        </p:blipFill>
        <p:spPr>
          <a:xfrm>
            <a:off x="-42919" y="2070705"/>
            <a:ext cx="1204655" cy="407585"/>
          </a:xfrm>
          <a:prstGeom prst="rect">
            <a:avLst/>
          </a:prstGeom>
          <a:noFill/>
          <a:ln>
            <a:noFill/>
          </a:ln>
        </p:spPr>
      </p:pic>
      <p:pic>
        <p:nvPicPr>
          <p:cNvPr id="432" name="Google Shape;432;p35">
            <a:hlinkClick action="ppaction://hlinksldjump" r:id="rId13"/>
          </p:cNvPr>
          <p:cNvPicPr preferRelativeResize="0"/>
          <p:nvPr/>
        </p:nvPicPr>
        <p:blipFill rotWithShape="1">
          <a:blip r:embed="rId11">
            <a:alphaModFix/>
          </a:blip>
          <a:srcRect b="35475" l="12243" r="19202" t="27956"/>
          <a:stretch/>
        </p:blipFill>
        <p:spPr>
          <a:xfrm>
            <a:off x="-65648" y="2498572"/>
            <a:ext cx="1275706" cy="396694"/>
          </a:xfrm>
          <a:prstGeom prst="rect">
            <a:avLst/>
          </a:prstGeom>
          <a:noFill/>
          <a:ln>
            <a:noFill/>
          </a:ln>
        </p:spPr>
      </p:pic>
      <p:pic>
        <p:nvPicPr>
          <p:cNvPr id="433" name="Google Shape;433;p35">
            <a:hlinkClick action="ppaction://hlinksldjump" r:id="rId14"/>
          </p:cNvPr>
          <p:cNvPicPr preferRelativeResize="0"/>
          <p:nvPr/>
        </p:nvPicPr>
        <p:blipFill rotWithShape="1">
          <a:blip r:embed="rId9">
            <a:alphaModFix/>
          </a:blip>
          <a:srcRect b="34745" l="11940" r="19042" t="27810"/>
          <a:stretch/>
        </p:blipFill>
        <p:spPr>
          <a:xfrm>
            <a:off x="-54273" y="2916090"/>
            <a:ext cx="1227383" cy="407585"/>
          </a:xfrm>
          <a:prstGeom prst="rect">
            <a:avLst/>
          </a:prstGeom>
          <a:noFill/>
          <a:ln>
            <a:noFill/>
          </a:ln>
        </p:spPr>
      </p:pic>
      <p:sp>
        <p:nvSpPr>
          <p:cNvPr id="434" name="Google Shape;434;p35"/>
          <p:cNvSpPr txBox="1"/>
          <p:nvPr/>
        </p:nvSpPr>
        <p:spPr>
          <a:xfrm>
            <a:off x="-95536" y="116745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Linking with Google</a:t>
            </a:r>
            <a:endParaRPr sz="900">
              <a:latin typeface="Roboto Mono Regular"/>
              <a:ea typeface="Roboto Mono Regular"/>
              <a:cs typeface="Roboto Mono Regular"/>
              <a:sym typeface="Roboto Mono Regular"/>
            </a:endParaRPr>
          </a:p>
        </p:txBody>
      </p:sp>
      <p:sp>
        <p:nvSpPr>
          <p:cNvPr id="435" name="Google Shape;435;p35"/>
          <p:cNvSpPr txBox="1"/>
          <p:nvPr/>
        </p:nvSpPr>
        <p:spPr>
          <a:xfrm>
            <a:off x="-54037" y="1732890"/>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Weekly Agendas</a:t>
            </a:r>
            <a:endParaRPr sz="900">
              <a:latin typeface="Roboto Mono Regular"/>
              <a:ea typeface="Roboto Mono Regular"/>
              <a:cs typeface="Roboto Mono Regular"/>
              <a:sym typeface="Roboto Mono Regular"/>
            </a:endParaRPr>
          </a:p>
        </p:txBody>
      </p:sp>
      <p:sp>
        <p:nvSpPr>
          <p:cNvPr id="436" name="Google Shape;436;p35"/>
          <p:cNvSpPr txBox="1"/>
          <p:nvPr/>
        </p:nvSpPr>
        <p:spPr>
          <a:xfrm>
            <a:off x="-91861" y="2041777"/>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Google Assignments</a:t>
            </a:r>
            <a:endParaRPr sz="900">
              <a:latin typeface="Roboto Mono Regular"/>
              <a:ea typeface="Roboto Mono Regular"/>
              <a:cs typeface="Roboto Mono Regular"/>
              <a:sym typeface="Roboto Mono Regular"/>
            </a:endParaRPr>
          </a:p>
        </p:txBody>
      </p:sp>
      <p:sp>
        <p:nvSpPr>
          <p:cNvPr id="437" name="Google Shape;437;p35"/>
          <p:cNvSpPr txBox="1"/>
          <p:nvPr/>
        </p:nvSpPr>
        <p:spPr>
          <a:xfrm>
            <a:off x="-156625" y="2478290"/>
            <a:ext cx="1427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Schoology Assessments</a:t>
            </a:r>
            <a:endParaRPr sz="900">
              <a:latin typeface="Roboto Mono Regular"/>
              <a:ea typeface="Roboto Mono Regular"/>
              <a:cs typeface="Roboto Mono Regular"/>
              <a:sym typeface="Roboto Mono Regular"/>
            </a:endParaRPr>
          </a:p>
        </p:txBody>
      </p:sp>
      <p:sp>
        <p:nvSpPr>
          <p:cNvPr id="438" name="Google Shape;438;p35"/>
          <p:cNvSpPr txBox="1"/>
          <p:nvPr/>
        </p:nvSpPr>
        <p:spPr>
          <a:xfrm>
            <a:off x="-117908" y="2884325"/>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Messaging Teachers</a:t>
            </a:r>
            <a:endParaRPr sz="900">
              <a:latin typeface="Roboto Mono Regular"/>
              <a:ea typeface="Roboto Mono Regular"/>
              <a:cs typeface="Roboto Mono Regular"/>
              <a:sym typeface="Roboto Mono Regular"/>
            </a:endParaRPr>
          </a:p>
        </p:txBody>
      </p:sp>
      <p:pic>
        <p:nvPicPr>
          <p:cNvPr id="439" name="Google Shape;439;p35">
            <a:hlinkClick action="ppaction://hlinksldjump" r:id="rId15"/>
          </p:cNvPr>
          <p:cNvPicPr preferRelativeResize="0"/>
          <p:nvPr/>
        </p:nvPicPr>
        <p:blipFill rotWithShape="1">
          <a:blip r:embed="rId9">
            <a:alphaModFix/>
          </a:blip>
          <a:srcRect b="34528" l="11934" r="19043" t="26442"/>
          <a:stretch/>
        </p:blipFill>
        <p:spPr>
          <a:xfrm>
            <a:off x="-65648" y="3353432"/>
            <a:ext cx="1227383" cy="424827"/>
          </a:xfrm>
          <a:prstGeom prst="rect">
            <a:avLst/>
          </a:prstGeom>
          <a:noFill/>
          <a:ln>
            <a:noFill/>
          </a:ln>
        </p:spPr>
      </p:pic>
      <p:sp>
        <p:nvSpPr>
          <p:cNvPr id="440" name="Google Shape;440;p35"/>
          <p:cNvSpPr txBox="1"/>
          <p:nvPr/>
        </p:nvSpPr>
        <p:spPr>
          <a:xfrm>
            <a:off x="-129123" y="3442756"/>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Calendar</a:t>
            </a:r>
            <a:endParaRPr sz="900">
              <a:latin typeface="Roboto Mono Regular"/>
              <a:ea typeface="Roboto Mono Regular"/>
              <a:cs typeface="Roboto Mono Regular"/>
              <a:sym typeface="Roboto Mono Regular"/>
            </a:endParaRPr>
          </a:p>
        </p:txBody>
      </p:sp>
      <p:pic>
        <p:nvPicPr>
          <p:cNvPr id="441" name="Google Shape;441;p35">
            <a:hlinkClick action="ppaction://hlinksldjump" r:id="rId16"/>
          </p:cNvPr>
          <p:cNvPicPr preferRelativeResize="0"/>
          <p:nvPr/>
        </p:nvPicPr>
        <p:blipFill rotWithShape="1">
          <a:blip r:embed="rId9">
            <a:alphaModFix/>
          </a:blip>
          <a:srcRect b="34244" l="11934" r="19749" t="26727"/>
          <a:stretch/>
        </p:blipFill>
        <p:spPr>
          <a:xfrm>
            <a:off x="-54273" y="3792898"/>
            <a:ext cx="1214878" cy="424827"/>
          </a:xfrm>
          <a:prstGeom prst="rect">
            <a:avLst/>
          </a:prstGeom>
          <a:noFill/>
          <a:ln>
            <a:noFill/>
          </a:ln>
        </p:spPr>
      </p:pic>
      <p:sp>
        <p:nvSpPr>
          <p:cNvPr id="442" name="Google Shape;442;p35"/>
          <p:cNvSpPr txBox="1"/>
          <p:nvPr/>
        </p:nvSpPr>
        <p:spPr>
          <a:xfrm>
            <a:off x="-117908" y="387911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Notifications</a:t>
            </a:r>
            <a:endParaRPr sz="900">
              <a:latin typeface="Roboto Mono Regular"/>
              <a:ea typeface="Roboto Mono Regular"/>
              <a:cs typeface="Roboto Mono Regular"/>
              <a:sym typeface="Roboto Mono Regular"/>
            </a:endParaRPr>
          </a:p>
        </p:txBody>
      </p:sp>
      <p:pic>
        <p:nvPicPr>
          <p:cNvPr id="443" name="Google Shape;443;p35">
            <a:hlinkClick action="ppaction://hlinksldjump" r:id="rId17"/>
          </p:cNvPr>
          <p:cNvPicPr preferRelativeResize="0"/>
          <p:nvPr/>
        </p:nvPicPr>
        <p:blipFill rotWithShape="1">
          <a:blip r:embed="rId9">
            <a:alphaModFix/>
          </a:blip>
          <a:srcRect b="34244" l="11934" r="19749" t="26727"/>
          <a:stretch/>
        </p:blipFill>
        <p:spPr>
          <a:xfrm>
            <a:off x="2589" y="4315498"/>
            <a:ext cx="1214878" cy="424827"/>
          </a:xfrm>
          <a:prstGeom prst="rect">
            <a:avLst/>
          </a:prstGeom>
          <a:noFill/>
          <a:ln>
            <a:noFill/>
          </a:ln>
        </p:spPr>
      </p:pic>
      <p:sp>
        <p:nvSpPr>
          <p:cNvPr id="444" name="Google Shape;444;p35"/>
          <p:cNvSpPr txBox="1"/>
          <p:nvPr/>
        </p:nvSpPr>
        <p:spPr>
          <a:xfrm>
            <a:off x="-54020" y="4287069"/>
            <a:ext cx="1328100" cy="29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oboto Mono Regular"/>
                <a:ea typeface="Roboto Mono Regular"/>
                <a:cs typeface="Roboto Mono Regular"/>
                <a:sym typeface="Roboto Mono Regular"/>
              </a:rPr>
              <a:t>Grades and Feedback</a:t>
            </a:r>
            <a:endParaRPr sz="900">
              <a:latin typeface="Roboto Mono Regular"/>
              <a:ea typeface="Roboto Mono Regular"/>
              <a:cs typeface="Roboto Mono Regular"/>
              <a:sym typeface="Roboto Mono Regul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